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598" r:id="rId3"/>
    <p:sldId id="607" r:id="rId4"/>
    <p:sldId id="601" r:id="rId5"/>
    <p:sldId id="602" r:id="rId6"/>
    <p:sldId id="603" r:id="rId7"/>
    <p:sldId id="604" r:id="rId8"/>
    <p:sldId id="605" r:id="rId9"/>
    <p:sldId id="609" r:id="rId10"/>
    <p:sldId id="606" r:id="rId11"/>
    <p:sldId id="617" r:id="rId12"/>
    <p:sldId id="618" r:id="rId13"/>
    <p:sldId id="619" r:id="rId14"/>
    <p:sldId id="620" r:id="rId15"/>
    <p:sldId id="621" r:id="rId16"/>
    <p:sldId id="623" r:id="rId17"/>
    <p:sldId id="622" r:id="rId18"/>
    <p:sldId id="611" r:id="rId19"/>
    <p:sldId id="612" r:id="rId20"/>
    <p:sldId id="624" r:id="rId21"/>
    <p:sldId id="454"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EE8EC"/>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32AC4-EE0B-4B33-9F8C-86F2F61ADF39}" type="datetimeFigureOut">
              <a:rPr lang="en-US" smtClean="0"/>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39819-2FF4-4710-A40A-B2E06753AE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0EE48-38FE-43B2-9C63-ACB2E08FDD4E}" type="slidenum">
              <a:rPr lang="en-US"/>
              <a:pPr/>
              <a:t>2</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65FD4C-2A3B-48BF-87F3-9FCDCB75105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65FD4C-2A3B-48BF-87F3-9FCDCB75105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65FD4C-2A3B-48BF-87F3-9FCDCB75105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2E4F2BBB-9F34-498B-86E6-B2398C22C2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65FD4C-2A3B-48BF-87F3-9FCDCB75105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65FD4C-2A3B-48BF-87F3-9FCDCB75105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65FD4C-2A3B-48BF-87F3-9FCDCB75105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65FD4C-2A3B-48BF-87F3-9FCDCB751059}" type="datetimeFigureOut">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65FD4C-2A3B-48BF-87F3-9FCDCB751059}"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5FD4C-2A3B-48BF-87F3-9FCDCB751059}"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65FD4C-2A3B-48BF-87F3-9FCDCB75105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65FD4C-2A3B-48BF-87F3-9FCDCB75105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8B85C-74BF-4986-9BE3-5F205D6EE0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5FD4C-2A3B-48BF-87F3-9FCDCB751059}" type="datetimeFigureOut">
              <a:rPr lang="en-US" smtClean="0"/>
              <a:pPr/>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8B85C-74BF-4986-9BE3-5F205D6EE0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slide" Target="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slide" Target="slide9.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0.xml"/><Relationship Id="rId7" Type="http://schemas.openxmlformats.org/officeDocument/2006/relationships/slide" Target="slide11.xml"/><Relationship Id="rId12" Type="http://schemas.openxmlformats.org/officeDocument/2006/relationships/image" Target="../media/image11.gif"/><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image" Target="../media/image18.gif"/><Relationship Id="rId5" Type="http://schemas.openxmlformats.org/officeDocument/2006/relationships/slide" Target="slide12.xml"/><Relationship Id="rId10"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43252"/>
            <a:ext cx="8763000" cy="646234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XMASCA~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286850" y="1382027"/>
            <a:ext cx="2743200" cy="838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6"/>
          <p:cNvSpPr>
            <a:spLocks noChangeArrowheads="1"/>
          </p:cNvSpPr>
          <p:nvPr/>
        </p:nvSpPr>
        <p:spPr bwMode="auto">
          <a:xfrm>
            <a:off x="1683960" y="429527"/>
            <a:ext cx="700284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20000"/>
              </a:spcBef>
            </a:pPr>
            <a:r>
              <a:rPr lang="en-US" sz="6000" b="1" dirty="0">
                <a:solidFill>
                  <a:schemeClr val="bg2">
                    <a:lumMod val="25000"/>
                  </a:schemeClr>
                </a:solidFill>
                <a:latin typeface="Verdana" pitchFamily="34" charset="0"/>
              </a:rPr>
              <a:t>Good </a:t>
            </a:r>
            <a:r>
              <a:rPr lang="en-US" sz="6000" b="1" dirty="0" smtClean="0">
                <a:solidFill>
                  <a:schemeClr val="bg2">
                    <a:lumMod val="25000"/>
                  </a:schemeClr>
                </a:solidFill>
                <a:latin typeface="Verdana" pitchFamily="34" charset="0"/>
              </a:rPr>
              <a:t>afternoon </a:t>
            </a:r>
            <a:r>
              <a:rPr lang="en-US" sz="6000" b="1" dirty="0">
                <a:solidFill>
                  <a:schemeClr val="bg2">
                    <a:lumMod val="25000"/>
                  </a:schemeClr>
                </a:solidFill>
                <a:latin typeface="Verdana" pitchFamily="34" charset="0"/>
              </a:rPr>
              <a:t>Everybody</a:t>
            </a:r>
            <a:r>
              <a:rPr lang="en-US" sz="2400" b="1" dirty="0">
                <a:solidFill>
                  <a:schemeClr val="bg2">
                    <a:lumMod val="25000"/>
                  </a:schemeClr>
                </a:solidFill>
                <a:latin typeface="Verdana" pitchFamily="34" charset="0"/>
              </a:rPr>
              <a:t>  </a:t>
            </a:r>
          </a:p>
        </p:txBody>
      </p:sp>
      <p:sp>
        <p:nvSpPr>
          <p:cNvPr id="13" name="Rectangle 3"/>
          <p:cNvSpPr>
            <a:spLocks noGrp="1" noChangeArrowheads="1"/>
          </p:cNvSpPr>
          <p:nvPr>
            <p:ph type="title"/>
          </p:nvPr>
        </p:nvSpPr>
        <p:spPr>
          <a:xfrm>
            <a:off x="1371601" y="3276600"/>
            <a:ext cx="6400800" cy="1307198"/>
          </a:xfrm>
          <a:noFill/>
          <a:ln/>
          <a:extLst>
            <a:ext uri="{909E8E84-426E-40DD-AFC4-6F175D3DCCD1}">
              <a14:hiddenFill xmlns:a14="http://schemas.microsoft.com/office/drawing/2010/main" xmlns="">
                <a:solidFill>
                  <a:schemeClr val="accent1">
                    <a:alpha val="0"/>
                  </a:schemeClr>
                </a:solidFill>
              </a14:hiddenFill>
            </a:ext>
          </a:extLst>
        </p:spPr>
        <p:txBody>
          <a:bodyPr>
            <a:noAutofit/>
          </a:bodyPr>
          <a:lstStyle/>
          <a:p>
            <a:r>
              <a:rPr lang="en-US" sz="4000" b="1" dirty="0">
                <a:solidFill>
                  <a:srgbClr val="FF0000"/>
                </a:solidFill>
                <a:latin typeface="VNtimes New Roman" pitchFamily="34" charset="0"/>
              </a:rPr>
              <a:t>WELCOME TO MY CLASS</a:t>
            </a:r>
          </a:p>
        </p:txBody>
      </p:sp>
      <p:pic>
        <p:nvPicPr>
          <p:cNvPr id="14" name="Picture 7" descr="XMASCA~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34450" y="1534427"/>
            <a:ext cx="2743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7" descr="XMASCA~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0" y="1866900"/>
            <a:ext cx="2743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7" descr="XMASCA~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401150" y="1534427"/>
            <a:ext cx="2743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7" descr="XMASCA~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7342909" y="5067300"/>
            <a:ext cx="18288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7" descr="XMASCA~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7495309" y="5219700"/>
            <a:ext cx="18288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7" descr="XMASCA~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7495309" y="5088080"/>
            <a:ext cx="18288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7" descr="XMASCA~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7076209" y="4838700"/>
            <a:ext cx="1828800" cy="83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743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nodeType="withEffect">
                                  <p:stCondLst>
                                    <p:cond delay="0"/>
                                  </p:stCondLst>
                                  <p:iterate type="wd">
                                    <p:tmPct val="50000"/>
                                  </p:iterate>
                                  <p:childTnLst>
                                    <p:set>
                                      <p:cBhvr>
                                        <p:cTn id="6"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7" dur="2000"/>
                                        <p:tgtEl>
                                          <p:spTgt spid="12">
                                            <p:txEl>
                                              <p:pRg st="0" end="0"/>
                                            </p:txEl>
                                          </p:spTgt>
                                        </p:tgtEl>
                                        <p:attrNameLst>
                                          <p:attrName>style.color</p:attrName>
                                        </p:attrNameLst>
                                      </p:cBhvr>
                                      <p:tavLst>
                                        <p:tav tm="0">
                                          <p:val>
                                            <p:clrVal>
                                              <a:schemeClr val="accent2"/>
                                            </p:clrVal>
                                          </p:val>
                                        </p:tav>
                                        <p:tav tm="50000">
                                          <p:val>
                                            <p:clrVal>
                                              <a:srgbClr val="FF0000"/>
                                            </p:clrVal>
                                          </p:val>
                                        </p:tav>
                                      </p:tavLst>
                                    </p:anim>
                                    <p:anim calcmode="discrete" valueType="clr">
                                      <p:cBhvr>
                                        <p:cTn id="8" dur="200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9" dur="2000"/>
                                        <p:tgtEl>
                                          <p:spTgt spid="12">
                                            <p:txEl>
                                              <p:pRg st="0" end="0"/>
                                            </p:txEl>
                                          </p:spTgt>
                                        </p:tgtEl>
                                        <p:attrNameLst>
                                          <p:attrName>fill.type</p:attrName>
                                        </p:attrNameLst>
                                      </p:cBhvr>
                                      <p:to>
                                        <p:strVal val="solid"/>
                                      </p:to>
                                    </p:set>
                                  </p:childTnLst>
                                </p:cTn>
                              </p:par>
                              <p:par>
                                <p:cTn id="10" presetID="10" presetClass="entr" presetSubtype="0" repeatCount="3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Callout 12"/>
          <p:cNvSpPr/>
          <p:nvPr/>
        </p:nvSpPr>
        <p:spPr>
          <a:xfrm>
            <a:off x="685800" y="457200"/>
            <a:ext cx="7924800" cy="3581400"/>
          </a:xfrm>
          <a:prstGeom prst="down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914400" y="838200"/>
            <a:ext cx="7467600" cy="1446550"/>
          </a:xfrm>
          <a:prstGeom prst="rect">
            <a:avLst/>
          </a:prstGeom>
          <a:noFill/>
        </p:spPr>
        <p:txBody>
          <a:bodyPr wrap="squar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rPr>
              <a:t>1. When does the Hung King Temple Festival take place?</a:t>
            </a:r>
          </a:p>
        </p:txBody>
      </p:sp>
      <p:sp>
        <p:nvSpPr>
          <p:cNvPr id="16" name="Rounded Rectangle 15"/>
          <p:cNvSpPr/>
          <p:nvPr/>
        </p:nvSpPr>
        <p:spPr>
          <a:xfrm>
            <a:off x="533400" y="4267200"/>
            <a:ext cx="83058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p:cNvSpPr/>
          <p:nvPr/>
        </p:nvSpPr>
        <p:spPr>
          <a:xfrm>
            <a:off x="990600" y="4419600"/>
            <a:ext cx="7467600" cy="1200329"/>
          </a:xfrm>
          <a:prstGeom prst="rect">
            <a:avLst/>
          </a:prstGeom>
          <a:noFill/>
        </p:spPr>
        <p:txBody>
          <a:bodyPr wrap="square" lIns="91440" tIns="45720" rIns="91440" bIns="45720">
            <a:spAutoFit/>
          </a:bodyPr>
          <a:lstStyle/>
          <a:p>
            <a:pPr algn="ctr"/>
            <a:r>
              <a:rPr lang="en-US" sz="3600" b="1" dirty="0" smtClean="0">
                <a:ln w="1905"/>
                <a:solidFill>
                  <a:srgbClr val="FF0000"/>
                </a:solidFill>
                <a:effectLst>
                  <a:innerShdw blurRad="69850" dist="43180" dir="5400000">
                    <a:srgbClr val="000000">
                      <a:alpha val="65000"/>
                    </a:srgbClr>
                  </a:innerShdw>
                </a:effectLst>
                <a:latin typeface=".VnPresent" pitchFamily="34" charset="0"/>
              </a:rPr>
              <a:t> From the 8th to the 11th day of the third lunar month.</a:t>
            </a:r>
          </a:p>
        </p:txBody>
      </p:sp>
      <p:pic>
        <p:nvPicPr>
          <p:cNvPr id="18" name="Picture 4" descr="is">
            <a:hlinkClick r:id="rId3" action="ppaction://hlinksldjump"/>
          </p:cNvPr>
          <p:cNvPicPr>
            <a:picLocks noChangeAspect="1" noChangeArrowheads="1"/>
          </p:cNvPicPr>
          <p:nvPr/>
        </p:nvPicPr>
        <p:blipFill>
          <a:blip r:embed="rId4" cstate="print"/>
          <a:srcRect/>
          <a:stretch>
            <a:fillRect/>
          </a:stretch>
        </p:blipFill>
        <p:spPr bwMode="auto">
          <a:xfrm>
            <a:off x="685800" y="2590800"/>
            <a:ext cx="1752600" cy="13795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Callout 12"/>
          <p:cNvSpPr/>
          <p:nvPr/>
        </p:nvSpPr>
        <p:spPr>
          <a:xfrm>
            <a:off x="685800" y="457200"/>
            <a:ext cx="7924800" cy="3581400"/>
          </a:xfrm>
          <a:prstGeom prst="down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914400" y="838200"/>
            <a:ext cx="7467600" cy="2123658"/>
          </a:xfrm>
          <a:prstGeom prst="rect">
            <a:avLst/>
          </a:prstGeom>
          <a:noFill/>
        </p:spPr>
        <p:txBody>
          <a:bodyPr wrap="squar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rPr>
              <a:t>2. What is included in the offerings to the Hung Kings?</a:t>
            </a:r>
          </a:p>
          <a:p>
            <a:pPr algn="ctr"/>
            <a:endPar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endParaRPr>
          </a:p>
        </p:txBody>
      </p:sp>
      <p:sp>
        <p:nvSpPr>
          <p:cNvPr id="16" name="Rounded Rectangle 15"/>
          <p:cNvSpPr/>
          <p:nvPr/>
        </p:nvSpPr>
        <p:spPr>
          <a:xfrm>
            <a:off x="533400" y="4267200"/>
            <a:ext cx="83058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p:cNvSpPr/>
          <p:nvPr/>
        </p:nvSpPr>
        <p:spPr>
          <a:xfrm>
            <a:off x="990600" y="4495800"/>
            <a:ext cx="7467600" cy="1200329"/>
          </a:xfrm>
          <a:prstGeom prst="rect">
            <a:avLst/>
          </a:prstGeom>
          <a:noFill/>
        </p:spPr>
        <p:txBody>
          <a:bodyPr wrap="square" lIns="91440" tIns="45720" rIns="91440" bIns="45720">
            <a:spAutoFit/>
          </a:bodyPr>
          <a:lstStyle/>
          <a:p>
            <a:pPr algn="ctr"/>
            <a:r>
              <a:rPr lang="en-US" sz="3600" b="1" dirty="0" smtClean="0">
                <a:ln w="1905"/>
                <a:solidFill>
                  <a:srgbClr val="FF0000"/>
                </a:solidFill>
                <a:effectLst>
                  <a:innerShdw blurRad="69850" dist="43180" dir="5400000">
                    <a:srgbClr val="000000">
                      <a:alpha val="65000"/>
                    </a:srgbClr>
                  </a:innerShdw>
                </a:effectLst>
                <a:latin typeface=".VnPresent" pitchFamily="34" charset="0"/>
              </a:rPr>
              <a:t> Incense, </a:t>
            </a:r>
            <a:r>
              <a:rPr lang="en-US" sz="3600" b="1" dirty="0" err="1" smtClean="0">
                <a:ln w="1905"/>
                <a:solidFill>
                  <a:srgbClr val="FF0000"/>
                </a:solidFill>
                <a:effectLst>
                  <a:innerShdw blurRad="69850" dist="43180" dir="5400000">
                    <a:srgbClr val="000000">
                      <a:alpha val="65000"/>
                    </a:srgbClr>
                  </a:innerShdw>
                </a:effectLst>
                <a:latin typeface=".VnPresent" pitchFamily="34" charset="0"/>
              </a:rPr>
              <a:t>specialities</a:t>
            </a:r>
            <a:r>
              <a:rPr lang="en-US" sz="3600" b="1" dirty="0" smtClean="0">
                <a:ln w="1905"/>
                <a:solidFill>
                  <a:srgbClr val="FF0000"/>
                </a:solidFill>
                <a:effectLst>
                  <a:innerShdw blurRad="69850" dist="43180" dir="5400000">
                    <a:srgbClr val="000000">
                      <a:alpha val="65000"/>
                    </a:srgbClr>
                  </a:innerShdw>
                </a:effectLst>
                <a:latin typeface=".VnPresent" pitchFamily="34" charset="0"/>
              </a:rPr>
              <a:t> such as </a:t>
            </a:r>
            <a:r>
              <a:rPr lang="en-US" sz="3600" b="1" dirty="0" err="1" smtClean="0">
                <a:ln w="1905"/>
                <a:solidFill>
                  <a:srgbClr val="FF0000"/>
                </a:solidFill>
                <a:effectLst>
                  <a:innerShdw blurRad="69850" dist="43180" dir="5400000">
                    <a:srgbClr val="000000">
                      <a:alpha val="65000"/>
                    </a:srgbClr>
                  </a:innerShdw>
                </a:effectLst>
                <a:latin typeface=".VnPresent" pitchFamily="34" charset="0"/>
              </a:rPr>
              <a:t>chung</a:t>
            </a:r>
            <a:r>
              <a:rPr lang="en-US" sz="3600" b="1" dirty="0" smtClean="0">
                <a:ln w="1905"/>
                <a:solidFill>
                  <a:srgbClr val="FF0000"/>
                </a:solidFill>
                <a:effectLst>
                  <a:innerShdw blurRad="69850" dist="43180" dir="5400000">
                    <a:srgbClr val="000000">
                      <a:alpha val="65000"/>
                    </a:srgbClr>
                  </a:innerShdw>
                </a:effectLst>
                <a:latin typeface=".VnPresent" pitchFamily="34" charset="0"/>
              </a:rPr>
              <a:t> cakes, day cakes and five-fruit trays.</a:t>
            </a:r>
          </a:p>
        </p:txBody>
      </p:sp>
      <p:pic>
        <p:nvPicPr>
          <p:cNvPr id="18" name="Picture 4" descr="is">
            <a:hlinkClick r:id="rId3" action="ppaction://hlinksldjump"/>
          </p:cNvPr>
          <p:cNvPicPr>
            <a:picLocks noChangeAspect="1" noChangeArrowheads="1"/>
          </p:cNvPicPr>
          <p:nvPr/>
        </p:nvPicPr>
        <p:blipFill>
          <a:blip r:embed="rId4" cstate="print"/>
          <a:srcRect/>
          <a:stretch>
            <a:fillRect/>
          </a:stretch>
        </p:blipFill>
        <p:spPr bwMode="auto">
          <a:xfrm>
            <a:off x="685800" y="2590800"/>
            <a:ext cx="1752600" cy="13795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Callout 12"/>
          <p:cNvSpPr/>
          <p:nvPr/>
        </p:nvSpPr>
        <p:spPr>
          <a:xfrm>
            <a:off x="685800" y="457200"/>
            <a:ext cx="7924800" cy="3581400"/>
          </a:xfrm>
          <a:prstGeom prst="down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914400" y="838200"/>
            <a:ext cx="7467600" cy="1446550"/>
          </a:xfrm>
          <a:prstGeom prst="rect">
            <a:avLst/>
          </a:prstGeom>
          <a:noFill/>
        </p:spPr>
        <p:txBody>
          <a:bodyPr wrap="squar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rPr>
              <a:t>3. Why is it joyful to go to the Hung King Temple Festival?</a:t>
            </a:r>
          </a:p>
        </p:txBody>
      </p:sp>
      <p:sp>
        <p:nvSpPr>
          <p:cNvPr id="16" name="Rounded Rectangle 15"/>
          <p:cNvSpPr/>
          <p:nvPr/>
        </p:nvSpPr>
        <p:spPr>
          <a:xfrm>
            <a:off x="533400" y="4267200"/>
            <a:ext cx="8305800" cy="2209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p:cNvSpPr/>
          <p:nvPr/>
        </p:nvSpPr>
        <p:spPr>
          <a:xfrm>
            <a:off x="685800" y="4267200"/>
            <a:ext cx="8001000" cy="2308324"/>
          </a:xfrm>
          <a:prstGeom prst="rect">
            <a:avLst/>
          </a:prstGeom>
          <a:noFill/>
        </p:spPr>
        <p:txBody>
          <a:bodyPr wrap="square" lIns="91440" tIns="45720" rIns="91440" bIns="45720">
            <a:spAutoFit/>
          </a:bodyPr>
          <a:lstStyle/>
          <a:p>
            <a:pPr algn="ctr"/>
            <a:r>
              <a:rPr lang="en-US" sz="3600" b="1" dirty="0" smtClean="0">
                <a:ln w="1905"/>
                <a:solidFill>
                  <a:srgbClr val="FF0000"/>
                </a:solidFill>
                <a:effectLst>
                  <a:innerShdw blurRad="69850" dist="43180" dir="5400000">
                    <a:srgbClr val="000000">
                      <a:alpha val="65000"/>
                    </a:srgbClr>
                  </a:innerShdw>
                </a:effectLst>
                <a:latin typeface=".VnPresent" pitchFamily="34" charset="0"/>
              </a:rPr>
              <a:t> Because there are many joyful activities including bamboo swings, lion dances, wrestling and </a:t>
            </a:r>
            <a:r>
              <a:rPr lang="en-US" sz="3600" b="1" dirty="0" err="1" smtClean="0">
                <a:ln w="1905"/>
                <a:solidFill>
                  <a:srgbClr val="FF0000"/>
                </a:solidFill>
                <a:effectLst>
                  <a:innerShdw blurRad="69850" dist="43180" dir="5400000">
                    <a:srgbClr val="000000">
                      <a:alpha val="65000"/>
                    </a:srgbClr>
                  </a:innerShdw>
                </a:effectLst>
                <a:latin typeface=".VnPresent" pitchFamily="34" charset="0"/>
              </a:rPr>
              <a:t>xoan</a:t>
            </a:r>
            <a:r>
              <a:rPr lang="en-US" sz="3600" b="1" dirty="0" smtClean="0">
                <a:ln w="1905"/>
                <a:solidFill>
                  <a:srgbClr val="FF0000"/>
                </a:solidFill>
                <a:effectLst>
                  <a:innerShdw blurRad="69850" dist="43180" dir="5400000">
                    <a:srgbClr val="000000">
                      <a:alpha val="65000"/>
                    </a:srgbClr>
                  </a:innerShdw>
                </a:effectLst>
                <a:latin typeface=".VnPresent" pitchFamily="34" charset="0"/>
              </a:rPr>
              <a:t> singing performances.</a:t>
            </a:r>
          </a:p>
        </p:txBody>
      </p:sp>
      <p:pic>
        <p:nvPicPr>
          <p:cNvPr id="18" name="Picture 4" descr="is">
            <a:hlinkClick r:id="rId3" action="ppaction://hlinksldjump"/>
          </p:cNvPr>
          <p:cNvPicPr>
            <a:picLocks noChangeAspect="1" noChangeArrowheads="1"/>
          </p:cNvPicPr>
          <p:nvPr/>
        </p:nvPicPr>
        <p:blipFill>
          <a:blip r:embed="rId4" cstate="print"/>
          <a:srcRect/>
          <a:stretch>
            <a:fillRect/>
          </a:stretch>
        </p:blipFill>
        <p:spPr bwMode="auto">
          <a:xfrm>
            <a:off x="685800" y="2590800"/>
            <a:ext cx="1752600" cy="13795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Callout 12"/>
          <p:cNvSpPr/>
          <p:nvPr/>
        </p:nvSpPr>
        <p:spPr>
          <a:xfrm>
            <a:off x="685800" y="457200"/>
            <a:ext cx="7924800" cy="3581400"/>
          </a:xfrm>
          <a:prstGeom prst="down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914400" y="609600"/>
            <a:ext cx="7467600" cy="2800767"/>
          </a:xfrm>
          <a:prstGeom prst="rect">
            <a:avLst/>
          </a:prstGeom>
          <a:noFill/>
        </p:spPr>
        <p:txBody>
          <a:bodyPr wrap="squar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rPr>
              <a:t>4. What do people do to worship Buddha at the </a:t>
            </a: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rPr>
              <a:t>Huong</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rPr>
              <a:t> Pagoda Festival?</a:t>
            </a:r>
          </a:p>
          <a:p>
            <a:pPr algn="ctr"/>
            <a:endPar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endParaRPr>
          </a:p>
        </p:txBody>
      </p:sp>
      <p:sp>
        <p:nvSpPr>
          <p:cNvPr id="16" name="Rounded Rectangle 15"/>
          <p:cNvSpPr/>
          <p:nvPr/>
        </p:nvSpPr>
        <p:spPr>
          <a:xfrm>
            <a:off x="533400" y="4267200"/>
            <a:ext cx="83058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p:cNvSpPr/>
          <p:nvPr/>
        </p:nvSpPr>
        <p:spPr>
          <a:xfrm>
            <a:off x="990600" y="4343400"/>
            <a:ext cx="7467600" cy="1754326"/>
          </a:xfrm>
          <a:prstGeom prst="rect">
            <a:avLst/>
          </a:prstGeom>
          <a:noFill/>
        </p:spPr>
        <p:txBody>
          <a:bodyPr wrap="square" lIns="91440" tIns="45720" rIns="91440" bIns="45720">
            <a:spAutoFit/>
          </a:bodyPr>
          <a:lstStyle/>
          <a:p>
            <a:pPr algn="ctr"/>
            <a:r>
              <a:rPr lang="en-US" sz="3600" b="1" dirty="0" smtClean="0">
                <a:ln w="1905"/>
                <a:solidFill>
                  <a:srgbClr val="FF0000"/>
                </a:solidFill>
                <a:effectLst>
                  <a:innerShdw blurRad="69850" dist="43180" dir="5400000">
                    <a:srgbClr val="000000">
                      <a:alpha val="65000"/>
                    </a:srgbClr>
                  </a:innerShdw>
                </a:effectLst>
                <a:latin typeface=".VnPresent" pitchFamily="34" charset="0"/>
              </a:rPr>
              <a:t> People join the procession and make offerings of incense, flowers, fruit and candles.</a:t>
            </a:r>
          </a:p>
        </p:txBody>
      </p:sp>
      <p:pic>
        <p:nvPicPr>
          <p:cNvPr id="18" name="Picture 4" descr="is">
            <a:hlinkClick r:id="rId3" action="ppaction://hlinksldjump"/>
          </p:cNvPr>
          <p:cNvPicPr>
            <a:picLocks noChangeAspect="1" noChangeArrowheads="1"/>
          </p:cNvPicPr>
          <p:nvPr/>
        </p:nvPicPr>
        <p:blipFill>
          <a:blip r:embed="rId4" cstate="print"/>
          <a:srcRect/>
          <a:stretch>
            <a:fillRect/>
          </a:stretch>
        </p:blipFill>
        <p:spPr bwMode="auto">
          <a:xfrm>
            <a:off x="685800" y="2590800"/>
            <a:ext cx="1752600" cy="13795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Callout 12"/>
          <p:cNvSpPr/>
          <p:nvPr/>
        </p:nvSpPr>
        <p:spPr>
          <a:xfrm>
            <a:off x="685800" y="457200"/>
            <a:ext cx="7924800" cy="3581400"/>
          </a:xfrm>
          <a:prstGeom prst="down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914400" y="609600"/>
            <a:ext cx="7467600" cy="2800767"/>
          </a:xfrm>
          <a:prstGeom prst="rect">
            <a:avLst/>
          </a:prstGeom>
          <a:noFill/>
        </p:spPr>
        <p:txBody>
          <a:bodyPr wrap="square" lIns="91440" tIns="45720" rIns="91440" bIns="45720">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rPr>
              <a:t>5. Which of the activities at the </a:t>
            </a: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rPr>
              <a:t>Huong</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rPr>
              <a:t> Pagoda Festival do you like most?</a:t>
            </a:r>
          </a:p>
          <a:p>
            <a:pPr algn="ctr"/>
            <a:endPar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nPresent" pitchFamily="34" charset="0"/>
            </a:endParaRPr>
          </a:p>
        </p:txBody>
      </p:sp>
      <p:sp>
        <p:nvSpPr>
          <p:cNvPr id="16" name="Rounded Rectangle 15"/>
          <p:cNvSpPr/>
          <p:nvPr/>
        </p:nvSpPr>
        <p:spPr>
          <a:xfrm>
            <a:off x="533400" y="4267200"/>
            <a:ext cx="8305800"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p:cNvSpPr/>
          <p:nvPr/>
        </p:nvSpPr>
        <p:spPr>
          <a:xfrm>
            <a:off x="990600" y="4876800"/>
            <a:ext cx="7467600" cy="646331"/>
          </a:xfrm>
          <a:prstGeom prst="rect">
            <a:avLst/>
          </a:prstGeom>
          <a:noFill/>
        </p:spPr>
        <p:txBody>
          <a:bodyPr wrap="square" lIns="91440" tIns="45720" rIns="91440" bIns="45720">
            <a:spAutoFit/>
          </a:bodyPr>
          <a:lstStyle/>
          <a:p>
            <a:pPr algn="ctr"/>
            <a:r>
              <a:rPr lang="en-US" sz="3600" b="1" dirty="0" smtClean="0">
                <a:ln w="1905"/>
                <a:solidFill>
                  <a:srgbClr val="FF0000"/>
                </a:solidFill>
                <a:effectLst>
                  <a:innerShdw blurRad="69850" dist="43180" dir="5400000">
                    <a:srgbClr val="000000">
                      <a:alpha val="65000"/>
                    </a:srgbClr>
                  </a:innerShdw>
                </a:effectLst>
                <a:latin typeface=".VnPresent" pitchFamily="34" charset="0"/>
              </a:rPr>
              <a:t> </a:t>
            </a:r>
          </a:p>
        </p:txBody>
      </p:sp>
      <p:pic>
        <p:nvPicPr>
          <p:cNvPr id="18" name="Picture 4" descr="is">
            <a:hlinkClick r:id="rId3" action="ppaction://hlinksldjump"/>
          </p:cNvPr>
          <p:cNvPicPr>
            <a:picLocks noChangeAspect="1" noChangeArrowheads="1"/>
          </p:cNvPicPr>
          <p:nvPr/>
        </p:nvPicPr>
        <p:blipFill>
          <a:blip r:embed="rId4" cstate="print"/>
          <a:srcRect/>
          <a:stretch>
            <a:fillRect/>
          </a:stretch>
        </p:blipFill>
        <p:spPr bwMode="auto">
          <a:xfrm>
            <a:off x="685800" y="2590800"/>
            <a:ext cx="1752600" cy="13795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 name="Picture 63" descr="FLOWR004"/>
          <p:cNvPicPr>
            <a:picLocks noChangeAspect="1" noChangeArrowheads="1" noCrop="1"/>
          </p:cNvPicPr>
          <p:nvPr/>
        </p:nvPicPr>
        <p:blipFill>
          <a:blip r:embed="rId3" cstate="print"/>
          <a:srcRect/>
          <a:stretch>
            <a:fillRect/>
          </a:stretch>
        </p:blipFill>
        <p:spPr bwMode="auto">
          <a:xfrm rot="21370937">
            <a:off x="8101722" y="58157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3" cstate="print"/>
          <a:srcRect/>
          <a:stretch>
            <a:fillRect/>
          </a:stretch>
        </p:blipFill>
        <p:spPr bwMode="auto">
          <a:xfrm rot="21370937">
            <a:off x="7949322" y="5815723"/>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3" cstate="print"/>
          <a:srcRect/>
          <a:stretch>
            <a:fillRect/>
          </a:stretch>
        </p:blipFill>
        <p:spPr bwMode="auto">
          <a:xfrm rot="21370937">
            <a:off x="8101722" y="55109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3" cstate="print"/>
          <a:srcRect/>
          <a:stretch>
            <a:fillRect/>
          </a:stretch>
        </p:blipFill>
        <p:spPr bwMode="auto">
          <a:xfrm rot="21370937">
            <a:off x="8357477" y="5129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3" cstate="print"/>
          <a:srcRect/>
          <a:stretch>
            <a:fillRect/>
          </a:stretch>
        </p:blipFill>
        <p:spPr bwMode="auto">
          <a:xfrm rot="21370937">
            <a:off x="7568322" y="53585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3" cstate="print"/>
          <a:srcRect/>
          <a:stretch>
            <a:fillRect/>
          </a:stretch>
        </p:blipFill>
        <p:spPr bwMode="auto">
          <a:xfrm rot="21370937">
            <a:off x="7263523" y="5663322"/>
            <a:ext cx="762000" cy="762000"/>
          </a:xfrm>
          <a:prstGeom prst="rect">
            <a:avLst/>
          </a:prstGeom>
          <a:noFill/>
          <a:ln w="9525">
            <a:noFill/>
            <a:miter lim="800000"/>
            <a:headEnd/>
            <a:tailEnd/>
          </a:ln>
        </p:spPr>
      </p:pic>
      <p:sp>
        <p:nvSpPr>
          <p:cNvPr id="13" name="TextBox 14">
            <a:hlinkClick r:id="rId4" action="ppaction://hlinksldjump"/>
          </p:cNvPr>
          <p:cNvSpPr txBox="1">
            <a:spLocks noChangeArrowheads="1"/>
          </p:cNvSpPr>
          <p:nvPr/>
        </p:nvSpPr>
        <p:spPr bwMode="auto">
          <a:xfrm>
            <a:off x="762000" y="813118"/>
            <a:ext cx="7832725"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sz="13800" dirty="0" smtClean="0">
                <a:solidFill>
                  <a:srgbClr val="FF0000"/>
                </a:solidFill>
                <a:latin typeface="Bernard MT Condensed" panose="02050806060905020404" pitchFamily="18" charset="0"/>
              </a:rPr>
              <a:t>LUCKY </a:t>
            </a:r>
          </a:p>
          <a:p>
            <a:pPr algn="ctr" eaLnBrk="1" hangingPunct="1">
              <a:spcBef>
                <a:spcPct val="0"/>
              </a:spcBef>
              <a:buFont typeface="Arial" panose="020B0604020202020204" pitchFamily="34" charset="0"/>
              <a:buNone/>
            </a:pPr>
            <a:r>
              <a:rPr lang="en-US" sz="13800" dirty="0" smtClean="0">
                <a:solidFill>
                  <a:srgbClr val="FF0000"/>
                </a:solidFill>
                <a:latin typeface="Bernard MT Condensed" panose="02050806060905020404" pitchFamily="18" charset="0"/>
              </a:rPr>
              <a:t>NUMBER</a:t>
            </a:r>
            <a:endParaRPr lang="en-US" sz="13800" dirty="0">
              <a:solidFill>
                <a:srgbClr val="FF0000"/>
              </a:solidFill>
              <a:latin typeface="Bernard MT Condensed" panose="02050806060905020404" pitchFamily="18" charset="0"/>
            </a:endParaRPr>
          </a:p>
        </p:txBody>
      </p:sp>
      <p:pic>
        <p:nvPicPr>
          <p:cNvPr id="21" name="Picture 27" descr="catnmouse"/>
          <p:cNvPicPr>
            <a:picLocks noChangeAspect="1" noChangeArrowheads="1" noCrop="1"/>
          </p:cNvPicPr>
          <p:nvPr/>
        </p:nvPicPr>
        <p:blipFill>
          <a:blip r:embed="rId5" cstate="print"/>
          <a:srcRect/>
          <a:stretch>
            <a:fillRect/>
          </a:stretch>
        </p:blipFill>
        <p:spPr bwMode="auto">
          <a:xfrm>
            <a:off x="1219200" y="2057400"/>
            <a:ext cx="1981200" cy="1089025"/>
          </a:xfrm>
          <a:prstGeom prst="rect">
            <a:avLst/>
          </a:prstGeom>
          <a:noFill/>
        </p:spPr>
      </p:pic>
      <p:pic>
        <p:nvPicPr>
          <p:cNvPr id="22" name="Picture 27" descr="catnmouse"/>
          <p:cNvPicPr>
            <a:picLocks noChangeAspect="1" noChangeArrowheads="1" noCrop="1"/>
          </p:cNvPicPr>
          <p:nvPr/>
        </p:nvPicPr>
        <p:blipFill>
          <a:blip r:embed="rId5" cstate="print"/>
          <a:srcRect/>
          <a:stretch>
            <a:fillRect/>
          </a:stretch>
        </p:blipFill>
        <p:spPr bwMode="auto">
          <a:xfrm>
            <a:off x="838200" y="5105400"/>
            <a:ext cx="1981200" cy="1089025"/>
          </a:xfrm>
          <a:prstGeom prst="rect">
            <a:avLst/>
          </a:prstGeom>
          <a:noFill/>
        </p:spPr>
      </p:pic>
      <p:pic>
        <p:nvPicPr>
          <p:cNvPr id="23" name="Picture 27" descr="catnmouse"/>
          <p:cNvPicPr>
            <a:picLocks noChangeAspect="1" noChangeArrowheads="1" noCrop="1"/>
          </p:cNvPicPr>
          <p:nvPr/>
        </p:nvPicPr>
        <p:blipFill>
          <a:blip r:embed="rId5" cstate="print"/>
          <a:srcRect/>
          <a:stretch>
            <a:fillRect/>
          </a:stretch>
        </p:blipFill>
        <p:spPr bwMode="auto">
          <a:xfrm>
            <a:off x="3352800" y="5105400"/>
            <a:ext cx="1981200" cy="1089025"/>
          </a:xfrm>
          <a:prstGeom prst="rect">
            <a:avLst/>
          </a:prstGeom>
          <a:noFill/>
        </p:spPr>
      </p:pic>
      <p:pic>
        <p:nvPicPr>
          <p:cNvPr id="24" name="Picture 27" descr="catnmouse"/>
          <p:cNvPicPr>
            <a:picLocks noChangeAspect="1" noChangeArrowheads="1" noCrop="1"/>
          </p:cNvPicPr>
          <p:nvPr/>
        </p:nvPicPr>
        <p:blipFill>
          <a:blip r:embed="rId5" cstate="print"/>
          <a:srcRect/>
          <a:stretch>
            <a:fillRect/>
          </a:stretch>
        </p:blipFill>
        <p:spPr bwMode="auto">
          <a:xfrm>
            <a:off x="6019800" y="4876800"/>
            <a:ext cx="1981200" cy="1089025"/>
          </a:xfrm>
          <a:prstGeom prst="rect">
            <a:avLst/>
          </a:prstGeom>
          <a:noFill/>
        </p:spPr>
      </p:pic>
      <p:pic>
        <p:nvPicPr>
          <p:cNvPr id="25" name="Picture 27" descr="catnmouse"/>
          <p:cNvPicPr>
            <a:picLocks noChangeAspect="1" noChangeArrowheads="1" noCrop="1"/>
          </p:cNvPicPr>
          <p:nvPr/>
        </p:nvPicPr>
        <p:blipFill>
          <a:blip r:embed="rId5" cstate="print"/>
          <a:srcRect/>
          <a:stretch>
            <a:fillRect/>
          </a:stretch>
        </p:blipFill>
        <p:spPr bwMode="auto">
          <a:xfrm>
            <a:off x="6553200" y="2133600"/>
            <a:ext cx="1981200" cy="1089025"/>
          </a:xfrm>
          <a:prstGeom prst="rect">
            <a:avLst/>
          </a:prstGeom>
          <a:noFill/>
        </p:spPr>
      </p:pic>
    </p:spTree>
    <p:extLst>
      <p:ext uri="{BB962C8B-B14F-4D97-AF65-F5344CB8AC3E}">
        <p14:creationId xmlns="" xmlns:p14="http://schemas.microsoft.com/office/powerpoint/2010/main" val="25610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par>
                          <p:cTn id="14" fill="hold">
                            <p:stCondLst>
                              <p:cond delay="1500"/>
                            </p:stCondLst>
                            <p:childTnLst>
                              <p:par>
                                <p:cTn id="15" presetID="3" presetClass="entr" presetSubtype="1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par>
                          <p:cTn id="18" fill="hold">
                            <p:stCondLst>
                              <p:cond delay="2000"/>
                            </p:stCondLst>
                            <p:childTnLst>
                              <p:par>
                                <p:cTn id="19" presetID="3" presetClass="entr" presetSubtype="1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par>
                          <p:cTn id="22" fill="hold">
                            <p:stCondLst>
                              <p:cond delay="2500"/>
                            </p:stCondLst>
                            <p:childTnLst>
                              <p:par>
                                <p:cTn id="23" presetID="3" presetClass="entr" presetSubtype="1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par>
                          <p:cTn id="26" fill="hold">
                            <p:stCondLst>
                              <p:cond delay="3000"/>
                            </p:stCondLst>
                            <p:childTnLst>
                              <p:par>
                                <p:cTn id="27" presetID="3" presetClass="entr" presetSubtype="1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 name="Picture 63" descr="FLOWR004"/>
          <p:cNvPicPr>
            <a:picLocks noChangeAspect="1" noChangeArrowheads="1" noCrop="1"/>
          </p:cNvPicPr>
          <p:nvPr/>
        </p:nvPicPr>
        <p:blipFill>
          <a:blip r:embed="rId3" cstate="print"/>
          <a:srcRect/>
          <a:stretch>
            <a:fillRect/>
          </a:stretch>
        </p:blipFill>
        <p:spPr bwMode="auto">
          <a:xfrm rot="21370937">
            <a:off x="8101722" y="58157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3" cstate="print"/>
          <a:srcRect/>
          <a:stretch>
            <a:fillRect/>
          </a:stretch>
        </p:blipFill>
        <p:spPr bwMode="auto">
          <a:xfrm rot="21370937">
            <a:off x="7949322" y="5815723"/>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3" cstate="print"/>
          <a:srcRect/>
          <a:stretch>
            <a:fillRect/>
          </a:stretch>
        </p:blipFill>
        <p:spPr bwMode="auto">
          <a:xfrm rot="21370937">
            <a:off x="8101722" y="55109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3" cstate="print"/>
          <a:srcRect/>
          <a:stretch>
            <a:fillRect/>
          </a:stretch>
        </p:blipFill>
        <p:spPr bwMode="auto">
          <a:xfrm rot="21370937">
            <a:off x="8357477" y="5129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3" cstate="print"/>
          <a:srcRect/>
          <a:stretch>
            <a:fillRect/>
          </a:stretch>
        </p:blipFill>
        <p:spPr bwMode="auto">
          <a:xfrm rot="21370937">
            <a:off x="7568322" y="53585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3" cstate="print"/>
          <a:srcRect/>
          <a:stretch>
            <a:fillRect/>
          </a:stretch>
        </p:blipFill>
        <p:spPr bwMode="auto">
          <a:xfrm rot="21370937">
            <a:off x="7263523" y="5663322"/>
            <a:ext cx="762000" cy="762000"/>
          </a:xfrm>
          <a:prstGeom prst="rect">
            <a:avLst/>
          </a:prstGeom>
          <a:noFill/>
          <a:ln w="9525">
            <a:noFill/>
            <a:miter lim="800000"/>
            <a:headEnd/>
            <a:tailEnd/>
          </a:ln>
        </p:spPr>
      </p:pic>
      <p:sp>
        <p:nvSpPr>
          <p:cNvPr id="13" name="TextBox 14">
            <a:hlinkClick r:id="rId4" action="ppaction://hlinksldjump"/>
          </p:cNvPr>
          <p:cNvSpPr txBox="1">
            <a:spLocks noChangeArrowheads="1"/>
          </p:cNvSpPr>
          <p:nvPr/>
        </p:nvSpPr>
        <p:spPr bwMode="auto">
          <a:xfrm>
            <a:off x="762000" y="813118"/>
            <a:ext cx="7832725"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sz="13800" dirty="0" smtClean="0">
                <a:solidFill>
                  <a:srgbClr val="FF0000"/>
                </a:solidFill>
                <a:latin typeface="Bernard MT Condensed" panose="02050806060905020404" pitchFamily="18" charset="0"/>
              </a:rPr>
              <a:t>LUCKY </a:t>
            </a:r>
          </a:p>
          <a:p>
            <a:pPr algn="ctr" eaLnBrk="1" hangingPunct="1">
              <a:spcBef>
                <a:spcPct val="0"/>
              </a:spcBef>
              <a:buFont typeface="Arial" panose="020B0604020202020204" pitchFamily="34" charset="0"/>
              <a:buNone/>
            </a:pPr>
            <a:r>
              <a:rPr lang="en-US" sz="13800" dirty="0" smtClean="0">
                <a:solidFill>
                  <a:srgbClr val="FF0000"/>
                </a:solidFill>
                <a:latin typeface="Bernard MT Condensed" panose="02050806060905020404" pitchFamily="18" charset="0"/>
              </a:rPr>
              <a:t>NUMBER</a:t>
            </a:r>
            <a:endParaRPr lang="en-US" sz="13800" dirty="0">
              <a:solidFill>
                <a:srgbClr val="FF0000"/>
              </a:solidFill>
              <a:latin typeface="Bernard MT Condensed" panose="02050806060905020404" pitchFamily="18" charset="0"/>
            </a:endParaRPr>
          </a:p>
        </p:txBody>
      </p:sp>
      <p:pic>
        <p:nvPicPr>
          <p:cNvPr id="19" name="Picture 27" descr="catnmouse"/>
          <p:cNvPicPr>
            <a:picLocks noChangeAspect="1" noChangeArrowheads="1" noCrop="1"/>
          </p:cNvPicPr>
          <p:nvPr/>
        </p:nvPicPr>
        <p:blipFill>
          <a:blip r:embed="rId5" cstate="print"/>
          <a:srcRect/>
          <a:stretch>
            <a:fillRect/>
          </a:stretch>
        </p:blipFill>
        <p:spPr bwMode="auto">
          <a:xfrm>
            <a:off x="6096000" y="1066800"/>
            <a:ext cx="1981200" cy="1089025"/>
          </a:xfrm>
          <a:prstGeom prst="rect">
            <a:avLst/>
          </a:prstGeom>
          <a:noFill/>
        </p:spPr>
      </p:pic>
      <p:pic>
        <p:nvPicPr>
          <p:cNvPr id="14" name="Picture 27" descr="catnmouse"/>
          <p:cNvPicPr>
            <a:picLocks noChangeAspect="1" noChangeArrowheads="1" noCrop="1"/>
          </p:cNvPicPr>
          <p:nvPr/>
        </p:nvPicPr>
        <p:blipFill>
          <a:blip r:embed="rId5" cstate="print"/>
          <a:srcRect/>
          <a:stretch>
            <a:fillRect/>
          </a:stretch>
        </p:blipFill>
        <p:spPr bwMode="auto">
          <a:xfrm>
            <a:off x="4191000" y="5181600"/>
            <a:ext cx="1981200" cy="1089025"/>
          </a:xfrm>
          <a:prstGeom prst="rect">
            <a:avLst/>
          </a:prstGeom>
          <a:noFill/>
        </p:spPr>
      </p:pic>
      <p:pic>
        <p:nvPicPr>
          <p:cNvPr id="15" name="Picture 27" descr="catnmouse"/>
          <p:cNvPicPr>
            <a:picLocks noChangeAspect="1" noChangeArrowheads="1" noCrop="1"/>
          </p:cNvPicPr>
          <p:nvPr/>
        </p:nvPicPr>
        <p:blipFill>
          <a:blip r:embed="rId5" cstate="print"/>
          <a:srcRect/>
          <a:stretch>
            <a:fillRect/>
          </a:stretch>
        </p:blipFill>
        <p:spPr bwMode="auto">
          <a:xfrm>
            <a:off x="2133600" y="4800600"/>
            <a:ext cx="1981200" cy="1089025"/>
          </a:xfrm>
          <a:prstGeom prst="rect">
            <a:avLst/>
          </a:prstGeom>
          <a:noFill/>
        </p:spPr>
      </p:pic>
      <p:pic>
        <p:nvPicPr>
          <p:cNvPr id="16" name="Picture 27" descr="catnmouse"/>
          <p:cNvPicPr>
            <a:picLocks noChangeAspect="1" noChangeArrowheads="1" noCrop="1"/>
          </p:cNvPicPr>
          <p:nvPr/>
        </p:nvPicPr>
        <p:blipFill>
          <a:blip r:embed="rId5" cstate="print"/>
          <a:srcRect/>
          <a:stretch>
            <a:fillRect/>
          </a:stretch>
        </p:blipFill>
        <p:spPr bwMode="auto">
          <a:xfrm>
            <a:off x="6477000" y="3048000"/>
            <a:ext cx="1981200" cy="1089025"/>
          </a:xfrm>
          <a:prstGeom prst="rect">
            <a:avLst/>
          </a:prstGeom>
          <a:noFill/>
        </p:spPr>
      </p:pic>
      <p:pic>
        <p:nvPicPr>
          <p:cNvPr id="21" name="Picture 27" descr="catnmouse"/>
          <p:cNvPicPr>
            <a:picLocks noChangeAspect="1" noChangeArrowheads="1" noCrop="1"/>
          </p:cNvPicPr>
          <p:nvPr/>
        </p:nvPicPr>
        <p:blipFill>
          <a:blip r:embed="rId5" cstate="print"/>
          <a:srcRect/>
          <a:stretch>
            <a:fillRect/>
          </a:stretch>
        </p:blipFill>
        <p:spPr bwMode="auto">
          <a:xfrm>
            <a:off x="1219200" y="2057400"/>
            <a:ext cx="1981200" cy="1089025"/>
          </a:xfrm>
          <a:prstGeom prst="rect">
            <a:avLst/>
          </a:prstGeom>
          <a:noFill/>
        </p:spPr>
      </p:pic>
    </p:spTree>
    <p:extLst>
      <p:ext uri="{BB962C8B-B14F-4D97-AF65-F5344CB8AC3E}">
        <p14:creationId xmlns="" xmlns:p14="http://schemas.microsoft.com/office/powerpoint/2010/main" val="25610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par>
                          <p:cTn id="14" fill="hold">
                            <p:stCondLst>
                              <p:cond delay="1500"/>
                            </p:stCondLst>
                            <p:childTnLst>
                              <p:par>
                                <p:cTn id="15" presetID="3"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par>
                          <p:cTn id="18" fill="hold">
                            <p:stCondLst>
                              <p:cond delay="2000"/>
                            </p:stCondLst>
                            <p:childTnLst>
                              <p:par>
                                <p:cTn id="19" presetID="3" presetClass="entr" presetSubtype="1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par>
                          <p:cTn id="22" fill="hold">
                            <p:stCondLst>
                              <p:cond delay="2500"/>
                            </p:stCondLst>
                            <p:childTnLst>
                              <p:par>
                                <p:cTn id="23" presetID="3" presetClass="entr" presetSubtype="1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par>
                          <p:cTn id="26" fill="hold">
                            <p:stCondLst>
                              <p:cond delay="3000"/>
                            </p:stCondLst>
                            <p:childTnLst>
                              <p:par>
                                <p:cTn id="27" presetID="3" presetClass="entr" presetSubtype="1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152400" y="152400"/>
            <a:ext cx="8839200" cy="6553200"/>
          </a:xfrm>
          <a:prstGeom prst="flowChartProcess">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 name="Picture 63" descr="FLOWR004"/>
          <p:cNvPicPr>
            <a:picLocks noChangeAspect="1" noChangeArrowheads="1" noCrop="1"/>
          </p:cNvPicPr>
          <p:nvPr/>
        </p:nvPicPr>
        <p:blipFill>
          <a:blip r:embed="rId3" cstate="print"/>
          <a:srcRect/>
          <a:stretch>
            <a:fillRect/>
          </a:stretch>
        </p:blipFill>
        <p:spPr bwMode="auto">
          <a:xfrm rot="21370937">
            <a:off x="8101722" y="58157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3" cstate="print"/>
          <a:srcRect/>
          <a:stretch>
            <a:fillRect/>
          </a:stretch>
        </p:blipFill>
        <p:spPr bwMode="auto">
          <a:xfrm rot="21370937">
            <a:off x="7949322" y="5815723"/>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3" cstate="print"/>
          <a:srcRect/>
          <a:stretch>
            <a:fillRect/>
          </a:stretch>
        </p:blipFill>
        <p:spPr bwMode="auto">
          <a:xfrm rot="21370937">
            <a:off x="8101722" y="55109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3" cstate="print"/>
          <a:srcRect/>
          <a:stretch>
            <a:fillRect/>
          </a:stretch>
        </p:blipFill>
        <p:spPr bwMode="auto">
          <a:xfrm rot="21370937">
            <a:off x="8357477" y="5129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3" cstate="print"/>
          <a:srcRect/>
          <a:stretch>
            <a:fillRect/>
          </a:stretch>
        </p:blipFill>
        <p:spPr bwMode="auto">
          <a:xfrm rot="21370937">
            <a:off x="7568322" y="53585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3" cstate="print"/>
          <a:srcRect/>
          <a:stretch>
            <a:fillRect/>
          </a:stretch>
        </p:blipFill>
        <p:spPr bwMode="auto">
          <a:xfrm rot="21370937">
            <a:off x="7263523" y="5663322"/>
            <a:ext cx="762000" cy="762000"/>
          </a:xfrm>
          <a:prstGeom prst="rect">
            <a:avLst/>
          </a:prstGeom>
          <a:noFill/>
          <a:ln w="9525">
            <a:noFill/>
            <a:miter lim="800000"/>
            <a:headEnd/>
            <a:tailEnd/>
          </a:ln>
        </p:spPr>
      </p:pic>
      <p:sp>
        <p:nvSpPr>
          <p:cNvPr id="13" name="TextBox 14">
            <a:hlinkClick r:id="rId4" action="ppaction://hlinksldjump"/>
          </p:cNvPr>
          <p:cNvSpPr txBox="1">
            <a:spLocks noChangeArrowheads="1"/>
          </p:cNvSpPr>
          <p:nvPr/>
        </p:nvSpPr>
        <p:spPr bwMode="auto">
          <a:xfrm>
            <a:off x="466600" y="2272666"/>
            <a:ext cx="7832725"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sz="8000" dirty="0" smtClean="0">
                <a:solidFill>
                  <a:srgbClr val="7030A0"/>
                </a:solidFill>
                <a:latin typeface="Bernard MT Condensed" panose="02050806060905020404" pitchFamily="18" charset="0"/>
              </a:rPr>
              <a:t>SORRY!</a:t>
            </a:r>
          </a:p>
          <a:p>
            <a:pPr algn="ctr" eaLnBrk="1" hangingPunct="1">
              <a:spcBef>
                <a:spcPct val="0"/>
              </a:spcBef>
              <a:buFont typeface="Arial" panose="020B0604020202020204" pitchFamily="34" charset="0"/>
              <a:buNone/>
            </a:pPr>
            <a:r>
              <a:rPr lang="en-US" sz="8000" dirty="0" smtClean="0">
                <a:solidFill>
                  <a:srgbClr val="7030A0"/>
                </a:solidFill>
                <a:latin typeface="Bernard MT Condensed" panose="02050806060905020404" pitchFamily="18" charset="0"/>
              </a:rPr>
              <a:t>YOU LOSE 5 MARKS</a:t>
            </a:r>
            <a:endParaRPr lang="en-US" sz="8000" dirty="0">
              <a:solidFill>
                <a:srgbClr val="7030A0"/>
              </a:solidFill>
              <a:latin typeface="Bernard MT Condensed" panose="02050806060905020404" pitchFamily="18" charset="0"/>
            </a:endParaRPr>
          </a:p>
        </p:txBody>
      </p:sp>
      <p:grpSp>
        <p:nvGrpSpPr>
          <p:cNvPr id="17" name="Group 170"/>
          <p:cNvGrpSpPr/>
          <p:nvPr/>
        </p:nvGrpSpPr>
        <p:grpSpPr>
          <a:xfrm>
            <a:off x="4876800" y="1219200"/>
            <a:ext cx="3219450" cy="990600"/>
            <a:chOff x="8286750" y="2362200"/>
            <a:chExt cx="3219450" cy="990600"/>
          </a:xfrm>
        </p:grpSpPr>
        <p:sp>
          <p:nvSpPr>
            <p:cNvPr id="18" name="Oval 17"/>
            <p:cNvSpPr/>
            <p:nvPr/>
          </p:nvSpPr>
          <p:spPr>
            <a:xfrm>
              <a:off x="8382000" y="2743200"/>
              <a:ext cx="3124200" cy="609600"/>
            </a:xfrm>
            <a:prstGeom prst="ellipse">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VnMystical" pitchFamily="34" charset="0"/>
                </a:rPr>
                <a:t>SORRY  !</a:t>
              </a:r>
              <a:endParaRPr lang="en-US" sz="2400" b="1" dirty="0">
                <a:latin typeface=".VnMystical" pitchFamily="34" charset="0"/>
              </a:endParaRPr>
            </a:p>
          </p:txBody>
        </p:sp>
        <p:pic>
          <p:nvPicPr>
            <p:cNvPr id="19" name="Picture 18" descr="000203DC.gif"/>
            <p:cNvPicPr>
              <a:picLocks noChangeAspect="1"/>
            </p:cNvPicPr>
            <p:nvPr/>
          </p:nvPicPr>
          <p:blipFill>
            <a:blip r:embed="rId6" cstate="print"/>
            <a:stretch>
              <a:fillRect/>
            </a:stretch>
          </p:blipFill>
          <p:spPr>
            <a:xfrm>
              <a:off x="8286750" y="2362200"/>
              <a:ext cx="857250" cy="857250"/>
            </a:xfrm>
            <a:prstGeom prst="rect">
              <a:avLst/>
            </a:prstGeom>
          </p:spPr>
        </p:pic>
      </p:grpSp>
      <p:grpSp>
        <p:nvGrpSpPr>
          <p:cNvPr id="20" name="Group 170"/>
          <p:cNvGrpSpPr/>
          <p:nvPr/>
        </p:nvGrpSpPr>
        <p:grpSpPr>
          <a:xfrm>
            <a:off x="5486400" y="1828800"/>
            <a:ext cx="3219450" cy="990600"/>
            <a:chOff x="8286750" y="2362200"/>
            <a:chExt cx="3219450" cy="990600"/>
          </a:xfrm>
        </p:grpSpPr>
        <p:sp>
          <p:nvSpPr>
            <p:cNvPr id="21" name="Oval 20"/>
            <p:cNvSpPr/>
            <p:nvPr/>
          </p:nvSpPr>
          <p:spPr>
            <a:xfrm>
              <a:off x="8382000" y="2743200"/>
              <a:ext cx="3124200" cy="609600"/>
            </a:xfrm>
            <a:prstGeom prst="ellipse">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VnMystical" pitchFamily="34" charset="0"/>
                </a:rPr>
                <a:t>SORRY  !</a:t>
              </a:r>
              <a:endParaRPr lang="en-US" sz="2400" b="1" dirty="0">
                <a:latin typeface=".VnMystical" pitchFamily="34" charset="0"/>
              </a:endParaRPr>
            </a:p>
          </p:txBody>
        </p:sp>
        <p:pic>
          <p:nvPicPr>
            <p:cNvPr id="22" name="Picture 21" descr="000203DC.gif"/>
            <p:cNvPicPr>
              <a:picLocks noChangeAspect="1"/>
            </p:cNvPicPr>
            <p:nvPr/>
          </p:nvPicPr>
          <p:blipFill>
            <a:blip r:embed="rId6" cstate="print"/>
            <a:stretch>
              <a:fillRect/>
            </a:stretch>
          </p:blipFill>
          <p:spPr>
            <a:xfrm>
              <a:off x="8286750" y="2362200"/>
              <a:ext cx="857250" cy="857250"/>
            </a:xfrm>
            <a:prstGeom prst="rect">
              <a:avLst/>
            </a:prstGeom>
          </p:spPr>
        </p:pic>
      </p:grpSp>
    </p:spTree>
    <p:extLst>
      <p:ext uri="{BB962C8B-B14F-4D97-AF65-F5344CB8AC3E}">
        <p14:creationId xmlns="" xmlns:p14="http://schemas.microsoft.com/office/powerpoint/2010/main" val="378064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breeze.wav"/>
                                        </p:tgtEl>
                                      </p:cMediaNode>
                                    </p:audio>
                                  </p:subTnLst>
                                </p:cTn>
                              </p:par>
                            </p:childTnLst>
                          </p:cTn>
                        </p:par>
                        <p:par>
                          <p:cTn id="15" fill="hold">
                            <p:stCondLst>
                              <p:cond delay="1500"/>
                            </p:stCondLst>
                            <p:childTnLst>
                              <p:par>
                                <p:cTn id="16" presetID="2" presetClass="entr" presetSubtype="1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95600" y="381000"/>
            <a:ext cx="3586239" cy="584775"/>
          </a:xfrm>
          <a:prstGeom prst="rect">
            <a:avLst/>
          </a:prstGeom>
          <a:noFill/>
        </p:spPr>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nTifani Heavy" pitchFamily="34" charset="0"/>
              </a:rPr>
              <a:t>II. SPEAKING</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nTifani Heavy" pitchFamily="34" charset="0"/>
            </a:endParaRPr>
          </a:p>
        </p:txBody>
      </p:sp>
      <p:sp>
        <p:nvSpPr>
          <p:cNvPr id="14" name="TextBox 13"/>
          <p:cNvSpPr txBox="1"/>
          <p:nvPr/>
        </p:nvSpPr>
        <p:spPr>
          <a:xfrm>
            <a:off x="381000" y="990600"/>
            <a:ext cx="8077200" cy="1015663"/>
          </a:xfrm>
          <a:prstGeom prst="rect">
            <a:avLst/>
          </a:prstGeom>
          <a:noFill/>
        </p:spPr>
        <p:txBody>
          <a:bodyPr wrap="square" rtlCol="0">
            <a:spAutoFit/>
          </a:bodyPr>
          <a:lstStyle/>
          <a:p>
            <a:pPr algn="ctr"/>
            <a:r>
              <a:rPr lang="en-US" sz="2000" b="1" dirty="0" smtClean="0">
                <a:solidFill>
                  <a:srgbClr val="FF0000"/>
                </a:solidFill>
                <a:latin typeface="Arial" panose="020B0604020202020204" pitchFamily="34" charset="0"/>
                <a:cs typeface="Arial" panose="020B0604020202020204" pitchFamily="34" charset="0"/>
              </a:rPr>
              <a:t>1. Work in pairs. Your teacher is organizing a trip. You have two options: going to Huong Pagoda or going to Hung King Temple. You have to decide the following. (Ex. 5a/p. 54)</a:t>
            </a:r>
          </a:p>
        </p:txBody>
      </p:sp>
      <p:sp>
        <p:nvSpPr>
          <p:cNvPr id="16" name="Rectangle 15"/>
          <p:cNvSpPr/>
          <p:nvPr/>
        </p:nvSpPr>
        <p:spPr>
          <a:xfrm>
            <a:off x="990600" y="2209800"/>
            <a:ext cx="7239000" cy="830997"/>
          </a:xfrm>
          <a:prstGeom prst="rect">
            <a:avLst/>
          </a:prstGeom>
        </p:spPr>
        <p:txBody>
          <a:bodyPr wrap="square">
            <a:spAutoFit/>
          </a:bodyPr>
          <a:lstStyle/>
          <a:p>
            <a:pPr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1. Which place do you prefer to go to</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 Explain your choice. </a:t>
            </a:r>
            <a:endParaRPr lang="vi-V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graphicFrame>
        <p:nvGraphicFramePr>
          <p:cNvPr id="17" name="Group 22"/>
          <p:cNvGraphicFramePr>
            <a:graphicFrameLocks/>
          </p:cNvGraphicFramePr>
          <p:nvPr/>
        </p:nvGraphicFramePr>
        <p:xfrm>
          <a:off x="762000" y="3429000"/>
          <a:ext cx="7543800" cy="2819400"/>
        </p:xfrm>
        <a:graphic>
          <a:graphicData uri="http://schemas.openxmlformats.org/drawingml/2006/table">
            <a:tbl>
              <a:tblPr/>
              <a:tblGrid>
                <a:gridCol w="3771900"/>
                <a:gridCol w="3771900"/>
              </a:tblGrid>
              <a:tr h="8115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Hung King Temple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Huong pagoda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20078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133600"/>
            <a:ext cx="8420100" cy="4176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Rectangle 15"/>
          <p:cNvSpPr/>
          <p:nvPr/>
        </p:nvSpPr>
        <p:spPr>
          <a:xfrm>
            <a:off x="685800" y="762000"/>
            <a:ext cx="7772400" cy="830997"/>
          </a:xfrm>
          <a:prstGeom prst="rect">
            <a:avLst/>
          </a:prstGeom>
        </p:spPr>
        <p:txBody>
          <a:bodyPr wrap="square">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2. What things should you take with you? Why?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119" name="Group 703"/>
          <p:cNvGraphicFramePr>
            <a:graphicFrameLocks noGrp="1"/>
          </p:cNvGraphicFramePr>
          <p:nvPr>
            <p:ph sz="quarter" idx="1"/>
          </p:nvPr>
        </p:nvGraphicFramePr>
        <p:xfrm>
          <a:off x="1295400" y="1143000"/>
          <a:ext cx="7696200" cy="5670552"/>
        </p:xfrm>
        <a:graphic>
          <a:graphicData uri="http://schemas.openxmlformats.org/drawingml/2006/table">
            <a:tbl>
              <a:tblPr/>
              <a:tblGrid>
                <a:gridCol w="700088"/>
                <a:gridCol w="696912"/>
                <a:gridCol w="703263"/>
                <a:gridCol w="698500"/>
                <a:gridCol w="698500"/>
                <a:gridCol w="701675"/>
                <a:gridCol w="677862"/>
                <a:gridCol w="719138"/>
                <a:gridCol w="728662"/>
                <a:gridCol w="685800"/>
                <a:gridCol w="685800"/>
              </a:tblGrid>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solidFill>
                      <a:schemeClr val="bg1"/>
                    </a:solid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chemeClr val="bg1"/>
                    </a:solid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chemeClr val="bg1"/>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chemeClr val="bg1"/>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chemeClr val="bg1"/>
                    </a:solidFill>
                  </a:tcPr>
                </a:tc>
              </a:tr>
              <a:tr h="577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chemeClr val="bg1"/>
                    </a:solidFill>
                  </a:tcPr>
                </a:tc>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chemeClr val="bg1"/>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chemeClr val="bg1"/>
                    </a:solidFill>
                  </a:tcPr>
                </a:tc>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solidFill>
                      <a:schemeClr val="bg1"/>
                    </a:solidFill>
                  </a:tcPr>
                </a:tc>
              </a:tr>
            </a:tbl>
          </a:graphicData>
        </a:graphic>
      </p:graphicFrame>
      <p:graphicFrame>
        <p:nvGraphicFramePr>
          <p:cNvPr id="60574" name="Group 158"/>
          <p:cNvGraphicFramePr>
            <a:graphicFrameLocks noGrp="1"/>
          </p:cNvGraphicFramePr>
          <p:nvPr>
            <p:ph sz="quarter" idx="2"/>
          </p:nvPr>
        </p:nvGraphicFramePr>
        <p:xfrm>
          <a:off x="1981200" y="1143000"/>
          <a:ext cx="4191000" cy="609600"/>
        </p:xfrm>
        <a:graphic>
          <a:graphicData uri="http://schemas.openxmlformats.org/drawingml/2006/table">
            <a:tbl>
              <a:tblPr/>
              <a:tblGrid>
                <a:gridCol w="698500"/>
                <a:gridCol w="698500"/>
                <a:gridCol w="698500"/>
                <a:gridCol w="698500"/>
                <a:gridCol w="698500"/>
                <a:gridCol w="6985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3300"/>
                          </a:solidFill>
                          <a:effectLst/>
                          <a:latin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r>
            </a:tbl>
          </a:graphicData>
        </a:graphic>
      </p:graphicFrame>
      <p:graphicFrame>
        <p:nvGraphicFramePr>
          <p:cNvPr id="60751" name="Group 335"/>
          <p:cNvGraphicFramePr>
            <a:graphicFrameLocks noGrp="1"/>
          </p:cNvGraphicFramePr>
          <p:nvPr>
            <p:ph sz="quarter" idx="3"/>
          </p:nvPr>
        </p:nvGraphicFramePr>
        <p:xfrm>
          <a:off x="2667000" y="1752600"/>
          <a:ext cx="5588000" cy="609600"/>
        </p:xfrm>
        <a:graphic>
          <a:graphicData uri="http://schemas.openxmlformats.org/drawingml/2006/table">
            <a:tbl>
              <a:tblPr/>
              <a:tblGrid>
                <a:gridCol w="698500"/>
                <a:gridCol w="698500"/>
                <a:gridCol w="698500"/>
                <a:gridCol w="698500"/>
                <a:gridCol w="698500"/>
                <a:gridCol w="698500"/>
                <a:gridCol w="698500"/>
                <a:gridCol w="6985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r>
            </a:tbl>
          </a:graphicData>
        </a:graphic>
      </p:graphicFrame>
      <p:graphicFrame>
        <p:nvGraphicFramePr>
          <p:cNvPr id="60784" name="Group 368"/>
          <p:cNvGraphicFramePr>
            <a:graphicFrameLocks noGrp="1"/>
          </p:cNvGraphicFramePr>
          <p:nvPr>
            <p:ph sz="quarter" idx="4"/>
          </p:nvPr>
        </p:nvGraphicFramePr>
        <p:xfrm>
          <a:off x="1981200" y="2362200"/>
          <a:ext cx="2819400" cy="533400"/>
        </p:xfrm>
        <a:graphic>
          <a:graphicData uri="http://schemas.openxmlformats.org/drawingml/2006/table">
            <a:tbl>
              <a:tblPr/>
              <a:tblGrid>
                <a:gridCol w="704850"/>
                <a:gridCol w="704850"/>
                <a:gridCol w="704850"/>
                <a:gridCol w="70485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r>
            </a:tbl>
          </a:graphicData>
        </a:graphic>
      </p:graphicFrame>
      <p:graphicFrame>
        <p:nvGraphicFramePr>
          <p:cNvPr id="60617" name="Group 201"/>
          <p:cNvGraphicFramePr>
            <a:graphicFrameLocks noGrp="1"/>
          </p:cNvGraphicFramePr>
          <p:nvPr/>
        </p:nvGraphicFramePr>
        <p:xfrm>
          <a:off x="4114800" y="2895600"/>
          <a:ext cx="3505200" cy="533400"/>
        </p:xfrm>
        <a:graphic>
          <a:graphicData uri="http://schemas.openxmlformats.org/drawingml/2006/table">
            <a:tbl>
              <a:tblPr/>
              <a:tblGrid>
                <a:gridCol w="701675"/>
                <a:gridCol w="700088"/>
                <a:gridCol w="701675"/>
                <a:gridCol w="700087"/>
                <a:gridCol w="701675"/>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r>
            </a:tbl>
          </a:graphicData>
        </a:graphic>
      </p:graphicFrame>
      <p:graphicFrame>
        <p:nvGraphicFramePr>
          <p:cNvPr id="61102" name="Group 686"/>
          <p:cNvGraphicFramePr>
            <a:graphicFrameLocks noGrp="1"/>
          </p:cNvGraphicFramePr>
          <p:nvPr/>
        </p:nvGraphicFramePr>
        <p:xfrm>
          <a:off x="2667000" y="4038600"/>
          <a:ext cx="5610225" cy="533400"/>
        </p:xfrm>
        <a:graphic>
          <a:graphicData uri="http://schemas.openxmlformats.org/drawingml/2006/table">
            <a:tbl>
              <a:tblPr/>
              <a:tblGrid>
                <a:gridCol w="685800"/>
                <a:gridCol w="714375"/>
                <a:gridCol w="704850"/>
                <a:gridCol w="700088"/>
                <a:gridCol w="700087"/>
                <a:gridCol w="700088"/>
                <a:gridCol w="700087"/>
                <a:gridCol w="70485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r>
            </a:tbl>
          </a:graphicData>
        </a:graphic>
      </p:graphicFrame>
      <p:grpSp>
        <p:nvGrpSpPr>
          <p:cNvPr id="2" name="Group 667"/>
          <p:cNvGrpSpPr>
            <a:grpSpLocks/>
          </p:cNvGrpSpPr>
          <p:nvPr/>
        </p:nvGrpSpPr>
        <p:grpSpPr bwMode="auto">
          <a:xfrm>
            <a:off x="2057400" y="4572000"/>
            <a:ext cx="4889500" cy="609600"/>
            <a:chOff x="1256" y="2880"/>
            <a:chExt cx="3080" cy="384"/>
          </a:xfrm>
          <a:solidFill>
            <a:schemeClr val="accent2">
              <a:lumMod val="20000"/>
              <a:lumOff val="80000"/>
            </a:schemeClr>
          </a:solidFill>
        </p:grpSpPr>
        <p:sp>
          <p:nvSpPr>
            <p:cNvPr id="60830" name="Rectangle 414"/>
            <p:cNvSpPr>
              <a:spLocks noChangeArrowheads="1"/>
            </p:cNvSpPr>
            <p:nvPr/>
          </p:nvSpPr>
          <p:spPr bwMode="auto">
            <a:xfrm>
              <a:off x="3456" y="2880"/>
              <a:ext cx="440" cy="384"/>
            </a:xfrm>
            <a:prstGeom prst="rect">
              <a:avLst/>
            </a:prstGeom>
            <a:grpFill/>
            <a:ln w="28575">
              <a:solidFill>
                <a:schemeClr val="tx1"/>
              </a:solidFill>
              <a:miter lim="800000"/>
              <a:headEnd/>
              <a:tailEnd/>
            </a:ln>
            <a:effectLst/>
          </p:spPr>
          <p:txBody>
            <a:bodyPr/>
            <a:lstStyle/>
            <a:p>
              <a:pPr algn="ctr">
                <a:spcBef>
                  <a:spcPct val="20000"/>
                </a:spcBef>
              </a:pPr>
              <a:r>
                <a:rPr lang="en-US" sz="2800"/>
                <a:t>I</a:t>
              </a:r>
            </a:p>
          </p:txBody>
        </p:sp>
        <p:sp>
          <p:nvSpPr>
            <p:cNvPr id="60656" name="Rectangle 240"/>
            <p:cNvSpPr>
              <a:spLocks noChangeArrowheads="1"/>
            </p:cNvSpPr>
            <p:nvPr/>
          </p:nvSpPr>
          <p:spPr bwMode="auto">
            <a:xfrm>
              <a:off x="3896" y="2880"/>
              <a:ext cx="440" cy="384"/>
            </a:xfrm>
            <a:prstGeom prst="rect">
              <a:avLst/>
            </a:prstGeom>
            <a:grpFill/>
            <a:ln w="28575">
              <a:solidFill>
                <a:schemeClr val="tx1"/>
              </a:solidFill>
              <a:miter lim="800000"/>
              <a:headEnd/>
              <a:tailEnd/>
            </a:ln>
            <a:effectLst/>
          </p:spPr>
          <p:txBody>
            <a:bodyPr/>
            <a:lstStyle/>
            <a:p>
              <a:pPr algn="ctr">
                <a:spcBef>
                  <a:spcPct val="20000"/>
                </a:spcBef>
              </a:pPr>
              <a:r>
                <a:rPr lang="en-US" sz="2800"/>
                <a:t>P</a:t>
              </a:r>
            </a:p>
          </p:txBody>
        </p:sp>
        <p:sp>
          <p:nvSpPr>
            <p:cNvPr id="60657" name="Rectangle 241"/>
            <p:cNvSpPr>
              <a:spLocks noChangeArrowheads="1"/>
            </p:cNvSpPr>
            <p:nvPr/>
          </p:nvSpPr>
          <p:spPr bwMode="auto">
            <a:xfrm>
              <a:off x="3016" y="2880"/>
              <a:ext cx="440" cy="384"/>
            </a:xfrm>
            <a:prstGeom prst="rect">
              <a:avLst/>
            </a:prstGeom>
            <a:grpFill/>
            <a:ln w="28575">
              <a:solidFill>
                <a:schemeClr val="tx1"/>
              </a:solidFill>
              <a:miter lim="800000"/>
              <a:headEnd/>
              <a:tailEnd/>
            </a:ln>
            <a:effectLst/>
          </p:spPr>
          <p:txBody>
            <a:bodyPr/>
            <a:lstStyle/>
            <a:p>
              <a:pPr algn="ctr">
                <a:spcBef>
                  <a:spcPct val="20000"/>
                </a:spcBef>
              </a:pPr>
              <a:r>
                <a:rPr lang="en-US" sz="2800"/>
                <a:t>H</a:t>
              </a:r>
            </a:p>
          </p:txBody>
        </p:sp>
        <p:sp>
          <p:nvSpPr>
            <p:cNvPr id="60658" name="Rectangle 242"/>
            <p:cNvSpPr>
              <a:spLocks noChangeArrowheads="1"/>
            </p:cNvSpPr>
            <p:nvPr/>
          </p:nvSpPr>
          <p:spPr bwMode="auto">
            <a:xfrm>
              <a:off x="2576" y="2880"/>
              <a:ext cx="440" cy="384"/>
            </a:xfrm>
            <a:prstGeom prst="rect">
              <a:avLst/>
            </a:prstGeom>
            <a:grpFill/>
            <a:ln w="28575">
              <a:solidFill>
                <a:schemeClr val="tx1"/>
              </a:solidFill>
              <a:miter lim="800000"/>
              <a:headEnd/>
              <a:tailEnd/>
            </a:ln>
            <a:effectLst/>
          </p:spPr>
          <p:txBody>
            <a:bodyPr/>
            <a:lstStyle/>
            <a:p>
              <a:pPr algn="ctr">
                <a:spcBef>
                  <a:spcPct val="20000"/>
                </a:spcBef>
              </a:pPr>
              <a:r>
                <a:rPr lang="en-US" sz="2800" b="1" dirty="0">
                  <a:solidFill>
                    <a:srgbClr val="FF3300"/>
                  </a:solidFill>
                  <a:latin typeface="Arial" pitchFamily="34" charset="0"/>
                  <a:cs typeface="Arial" pitchFamily="34" charset="0"/>
                </a:rPr>
                <a:t>S</a:t>
              </a:r>
            </a:p>
          </p:txBody>
        </p:sp>
        <p:sp>
          <p:nvSpPr>
            <p:cNvPr id="60659" name="Rectangle 243"/>
            <p:cNvSpPr>
              <a:spLocks noChangeArrowheads="1"/>
            </p:cNvSpPr>
            <p:nvPr/>
          </p:nvSpPr>
          <p:spPr bwMode="auto">
            <a:xfrm>
              <a:off x="2136" y="2880"/>
              <a:ext cx="440" cy="384"/>
            </a:xfrm>
            <a:prstGeom prst="rect">
              <a:avLst/>
            </a:prstGeom>
            <a:grpFill/>
            <a:ln w="28575">
              <a:solidFill>
                <a:schemeClr val="tx1"/>
              </a:solidFill>
              <a:miter lim="800000"/>
              <a:headEnd/>
              <a:tailEnd/>
            </a:ln>
            <a:effectLst/>
          </p:spPr>
          <p:txBody>
            <a:bodyPr/>
            <a:lstStyle/>
            <a:p>
              <a:pPr algn="ctr">
                <a:spcBef>
                  <a:spcPct val="20000"/>
                </a:spcBef>
              </a:pPr>
              <a:r>
                <a:rPr lang="en-US" sz="2800"/>
                <a:t>R</a:t>
              </a:r>
            </a:p>
          </p:txBody>
        </p:sp>
        <p:sp>
          <p:nvSpPr>
            <p:cNvPr id="60660" name="Rectangle 244"/>
            <p:cNvSpPr>
              <a:spLocks noChangeArrowheads="1"/>
            </p:cNvSpPr>
            <p:nvPr/>
          </p:nvSpPr>
          <p:spPr bwMode="auto">
            <a:xfrm>
              <a:off x="1696" y="2880"/>
              <a:ext cx="440" cy="384"/>
            </a:xfrm>
            <a:prstGeom prst="rect">
              <a:avLst/>
            </a:prstGeom>
            <a:grpFill/>
            <a:ln w="28575">
              <a:solidFill>
                <a:schemeClr val="tx1"/>
              </a:solidFill>
              <a:miter lim="800000"/>
              <a:headEnd/>
              <a:tailEnd/>
            </a:ln>
            <a:effectLst/>
          </p:spPr>
          <p:txBody>
            <a:bodyPr/>
            <a:lstStyle/>
            <a:p>
              <a:pPr algn="ctr">
                <a:spcBef>
                  <a:spcPct val="20000"/>
                </a:spcBef>
              </a:pPr>
              <a:r>
                <a:rPr lang="en-US" sz="2800" dirty="0"/>
                <a:t>O</a:t>
              </a:r>
            </a:p>
          </p:txBody>
        </p:sp>
        <p:sp>
          <p:nvSpPr>
            <p:cNvPr id="60661" name="Rectangle 245"/>
            <p:cNvSpPr>
              <a:spLocks noChangeArrowheads="1"/>
            </p:cNvSpPr>
            <p:nvPr/>
          </p:nvSpPr>
          <p:spPr bwMode="auto">
            <a:xfrm>
              <a:off x="1256" y="2880"/>
              <a:ext cx="440" cy="384"/>
            </a:xfrm>
            <a:prstGeom prst="rect">
              <a:avLst/>
            </a:prstGeom>
            <a:grpFill/>
            <a:ln w="28575">
              <a:solidFill>
                <a:schemeClr val="tx1"/>
              </a:solidFill>
              <a:miter lim="800000"/>
              <a:headEnd/>
              <a:tailEnd/>
            </a:ln>
            <a:effectLst/>
          </p:spPr>
          <p:txBody>
            <a:bodyPr/>
            <a:lstStyle/>
            <a:p>
              <a:pPr algn="ctr">
                <a:spcBef>
                  <a:spcPct val="20000"/>
                </a:spcBef>
              </a:pPr>
              <a:r>
                <a:rPr lang="en-US" sz="2800" dirty="0"/>
                <a:t>W</a:t>
              </a:r>
            </a:p>
          </p:txBody>
        </p:sp>
      </p:grpSp>
      <p:grpSp>
        <p:nvGrpSpPr>
          <p:cNvPr id="3" name="Group 668"/>
          <p:cNvGrpSpPr>
            <a:grpSpLocks/>
          </p:cNvGrpSpPr>
          <p:nvPr/>
        </p:nvGrpSpPr>
        <p:grpSpPr bwMode="auto">
          <a:xfrm>
            <a:off x="2667000" y="5181600"/>
            <a:ext cx="4267200" cy="533400"/>
            <a:chOff x="1632" y="3264"/>
            <a:chExt cx="2688" cy="336"/>
          </a:xfrm>
          <a:solidFill>
            <a:schemeClr val="accent2">
              <a:lumMod val="20000"/>
              <a:lumOff val="80000"/>
            </a:schemeClr>
          </a:solidFill>
        </p:grpSpPr>
        <p:sp>
          <p:nvSpPr>
            <p:cNvPr id="60672" name="Rectangle 256"/>
            <p:cNvSpPr>
              <a:spLocks noChangeArrowheads="1"/>
            </p:cNvSpPr>
            <p:nvPr/>
          </p:nvSpPr>
          <p:spPr bwMode="auto">
            <a:xfrm>
              <a:off x="3880" y="3264"/>
              <a:ext cx="440" cy="336"/>
            </a:xfrm>
            <a:prstGeom prst="rect">
              <a:avLst/>
            </a:prstGeom>
            <a:grpFill/>
            <a:ln w="28575">
              <a:solidFill>
                <a:schemeClr val="tx1"/>
              </a:solidFill>
              <a:miter lim="800000"/>
              <a:headEnd/>
              <a:tailEnd/>
            </a:ln>
            <a:effectLst/>
          </p:spPr>
          <p:txBody>
            <a:bodyPr/>
            <a:lstStyle/>
            <a:p>
              <a:pPr algn="ctr">
                <a:spcBef>
                  <a:spcPct val="20000"/>
                </a:spcBef>
              </a:pPr>
              <a:r>
                <a:rPr lang="en-US" sz="2800"/>
                <a:t>T</a:t>
              </a:r>
            </a:p>
          </p:txBody>
        </p:sp>
        <p:sp>
          <p:nvSpPr>
            <p:cNvPr id="60673" name="Rectangle 257"/>
            <p:cNvSpPr>
              <a:spLocks noChangeArrowheads="1"/>
            </p:cNvSpPr>
            <p:nvPr/>
          </p:nvSpPr>
          <p:spPr bwMode="auto">
            <a:xfrm>
              <a:off x="3440" y="3264"/>
              <a:ext cx="440" cy="336"/>
            </a:xfrm>
            <a:prstGeom prst="rect">
              <a:avLst/>
            </a:prstGeom>
            <a:grpFill/>
            <a:ln w="28575">
              <a:solidFill>
                <a:schemeClr val="tx1"/>
              </a:solidFill>
              <a:miter lim="800000"/>
              <a:headEnd/>
              <a:tailEnd/>
            </a:ln>
            <a:effectLst/>
          </p:spPr>
          <p:txBody>
            <a:bodyPr/>
            <a:lstStyle/>
            <a:p>
              <a:pPr algn="ctr">
                <a:spcBef>
                  <a:spcPct val="20000"/>
                </a:spcBef>
              </a:pPr>
              <a:r>
                <a:rPr lang="en-US" sz="2800"/>
                <a:t>H</a:t>
              </a:r>
            </a:p>
          </p:txBody>
        </p:sp>
        <p:sp>
          <p:nvSpPr>
            <p:cNvPr id="60674" name="Rectangle 258"/>
            <p:cNvSpPr>
              <a:spLocks noChangeArrowheads="1"/>
            </p:cNvSpPr>
            <p:nvPr/>
          </p:nvSpPr>
          <p:spPr bwMode="auto">
            <a:xfrm>
              <a:off x="3000" y="3264"/>
              <a:ext cx="440" cy="336"/>
            </a:xfrm>
            <a:prstGeom prst="rect">
              <a:avLst/>
            </a:prstGeom>
            <a:grpFill/>
            <a:ln w="28575">
              <a:solidFill>
                <a:schemeClr val="tx1"/>
              </a:solidFill>
              <a:miter lim="800000"/>
              <a:headEnd/>
              <a:tailEnd/>
            </a:ln>
            <a:effectLst/>
          </p:spPr>
          <p:txBody>
            <a:bodyPr/>
            <a:lstStyle/>
            <a:p>
              <a:pPr algn="ctr">
                <a:spcBef>
                  <a:spcPct val="20000"/>
                </a:spcBef>
              </a:pPr>
              <a:r>
                <a:rPr lang="en-US" sz="2800"/>
                <a:t>G</a:t>
              </a:r>
            </a:p>
          </p:txBody>
        </p:sp>
        <p:sp>
          <p:nvSpPr>
            <p:cNvPr id="60675" name="Rectangle 259"/>
            <p:cNvSpPr>
              <a:spLocks noChangeArrowheads="1"/>
            </p:cNvSpPr>
            <p:nvPr/>
          </p:nvSpPr>
          <p:spPr bwMode="auto">
            <a:xfrm>
              <a:off x="2560" y="3264"/>
              <a:ext cx="440" cy="336"/>
            </a:xfrm>
            <a:prstGeom prst="rect">
              <a:avLst/>
            </a:prstGeom>
            <a:grpFill/>
            <a:ln w="28575">
              <a:solidFill>
                <a:schemeClr val="tx1"/>
              </a:solidFill>
              <a:miter lim="800000"/>
              <a:headEnd/>
              <a:tailEnd/>
            </a:ln>
            <a:effectLst/>
          </p:spPr>
          <p:txBody>
            <a:bodyPr/>
            <a:lstStyle/>
            <a:p>
              <a:pPr algn="ctr">
                <a:spcBef>
                  <a:spcPct val="20000"/>
                </a:spcBef>
              </a:pPr>
              <a:r>
                <a:rPr lang="en-US" sz="2800" b="1" dirty="0">
                  <a:solidFill>
                    <a:srgbClr val="FF0000"/>
                  </a:solidFill>
                  <a:latin typeface="Arial" pitchFamily="34" charset="0"/>
                  <a:cs typeface="Arial" pitchFamily="34" charset="0"/>
                </a:rPr>
                <a:t>I</a:t>
              </a:r>
            </a:p>
          </p:txBody>
        </p:sp>
        <p:sp>
          <p:nvSpPr>
            <p:cNvPr id="60676" name="Rectangle 260"/>
            <p:cNvSpPr>
              <a:spLocks noChangeArrowheads="1"/>
            </p:cNvSpPr>
            <p:nvPr/>
          </p:nvSpPr>
          <p:spPr bwMode="auto">
            <a:xfrm>
              <a:off x="2064" y="3264"/>
              <a:ext cx="496" cy="336"/>
            </a:xfrm>
            <a:prstGeom prst="rect">
              <a:avLst/>
            </a:prstGeom>
            <a:grpFill/>
            <a:ln w="28575">
              <a:solidFill>
                <a:schemeClr val="tx1"/>
              </a:solidFill>
              <a:miter lim="800000"/>
              <a:headEnd/>
              <a:tailEnd/>
            </a:ln>
            <a:effectLst/>
          </p:spPr>
          <p:txBody>
            <a:bodyPr/>
            <a:lstStyle/>
            <a:p>
              <a:pPr algn="ctr">
                <a:spcBef>
                  <a:spcPct val="20000"/>
                </a:spcBef>
              </a:pPr>
              <a:r>
                <a:rPr lang="en-US" sz="2800"/>
                <a:t>N</a:t>
              </a:r>
            </a:p>
          </p:txBody>
        </p:sp>
        <p:sp>
          <p:nvSpPr>
            <p:cNvPr id="60677" name="Rectangle 261"/>
            <p:cNvSpPr>
              <a:spLocks noChangeArrowheads="1"/>
            </p:cNvSpPr>
            <p:nvPr/>
          </p:nvSpPr>
          <p:spPr bwMode="auto">
            <a:xfrm>
              <a:off x="1632" y="3264"/>
              <a:ext cx="432" cy="336"/>
            </a:xfrm>
            <a:prstGeom prst="rect">
              <a:avLst/>
            </a:prstGeom>
            <a:grpFill/>
            <a:ln w="28575">
              <a:solidFill>
                <a:schemeClr val="tx1"/>
              </a:solidFill>
              <a:miter lim="800000"/>
              <a:headEnd/>
              <a:tailEnd/>
            </a:ln>
            <a:effectLst/>
          </p:spPr>
          <p:txBody>
            <a:bodyPr/>
            <a:lstStyle/>
            <a:p>
              <a:pPr algn="ctr">
                <a:spcBef>
                  <a:spcPct val="20000"/>
                </a:spcBef>
              </a:pPr>
              <a:r>
                <a:rPr lang="en-US" sz="2800"/>
                <a:t>K</a:t>
              </a:r>
            </a:p>
          </p:txBody>
        </p:sp>
      </p:grpSp>
      <p:grpSp>
        <p:nvGrpSpPr>
          <p:cNvPr id="4" name="Group 666"/>
          <p:cNvGrpSpPr>
            <a:grpSpLocks/>
          </p:cNvGrpSpPr>
          <p:nvPr/>
        </p:nvGrpSpPr>
        <p:grpSpPr bwMode="auto">
          <a:xfrm>
            <a:off x="1295400" y="3429000"/>
            <a:ext cx="5622925" cy="609600"/>
            <a:chOff x="816" y="2160"/>
            <a:chExt cx="3542" cy="384"/>
          </a:xfrm>
          <a:solidFill>
            <a:schemeClr val="accent2">
              <a:lumMod val="20000"/>
              <a:lumOff val="80000"/>
            </a:schemeClr>
          </a:solidFill>
        </p:grpSpPr>
        <p:sp>
          <p:nvSpPr>
            <p:cNvPr id="60701" name="Rectangle 285"/>
            <p:cNvSpPr>
              <a:spLocks noChangeArrowheads="1"/>
            </p:cNvSpPr>
            <p:nvPr/>
          </p:nvSpPr>
          <p:spPr bwMode="auto">
            <a:xfrm>
              <a:off x="3914" y="2160"/>
              <a:ext cx="444" cy="384"/>
            </a:xfrm>
            <a:prstGeom prst="rect">
              <a:avLst/>
            </a:prstGeom>
            <a:grpFill/>
            <a:ln w="28575">
              <a:solidFill>
                <a:schemeClr val="tx1"/>
              </a:solidFill>
              <a:miter lim="800000"/>
              <a:headEnd/>
              <a:tailEnd/>
            </a:ln>
            <a:effectLst/>
          </p:spPr>
          <p:txBody>
            <a:bodyPr/>
            <a:lstStyle/>
            <a:p>
              <a:pPr algn="ctr">
                <a:spcBef>
                  <a:spcPct val="20000"/>
                </a:spcBef>
              </a:pPr>
              <a:r>
                <a:rPr lang="en-US" sz="2800"/>
                <a:t>E</a:t>
              </a:r>
            </a:p>
          </p:txBody>
        </p:sp>
        <p:sp>
          <p:nvSpPr>
            <p:cNvPr id="60702" name="Rectangle 286"/>
            <p:cNvSpPr>
              <a:spLocks noChangeArrowheads="1"/>
            </p:cNvSpPr>
            <p:nvPr/>
          </p:nvSpPr>
          <p:spPr bwMode="auto">
            <a:xfrm>
              <a:off x="3472" y="2160"/>
              <a:ext cx="442" cy="384"/>
            </a:xfrm>
            <a:prstGeom prst="rect">
              <a:avLst/>
            </a:prstGeom>
            <a:grpFill/>
            <a:ln w="28575">
              <a:solidFill>
                <a:schemeClr val="tx1"/>
              </a:solidFill>
              <a:miter lim="800000"/>
              <a:headEnd/>
              <a:tailEnd/>
            </a:ln>
            <a:effectLst/>
          </p:spPr>
          <p:txBody>
            <a:bodyPr/>
            <a:lstStyle/>
            <a:p>
              <a:pPr algn="ctr">
                <a:spcBef>
                  <a:spcPct val="20000"/>
                </a:spcBef>
              </a:pPr>
              <a:r>
                <a:rPr lang="en-US" sz="2800"/>
                <a:t>V</a:t>
              </a:r>
            </a:p>
          </p:txBody>
        </p:sp>
        <p:sp>
          <p:nvSpPr>
            <p:cNvPr id="60703" name="Rectangle 287"/>
            <p:cNvSpPr>
              <a:spLocks noChangeArrowheads="1"/>
            </p:cNvSpPr>
            <p:nvPr/>
          </p:nvSpPr>
          <p:spPr bwMode="auto">
            <a:xfrm>
              <a:off x="3030" y="2160"/>
              <a:ext cx="442" cy="384"/>
            </a:xfrm>
            <a:prstGeom prst="rect">
              <a:avLst/>
            </a:prstGeom>
            <a:grpFill/>
            <a:ln w="28575">
              <a:solidFill>
                <a:schemeClr val="tx1"/>
              </a:solidFill>
              <a:miter lim="800000"/>
              <a:headEnd/>
              <a:tailEnd/>
            </a:ln>
            <a:effectLst/>
          </p:spPr>
          <p:txBody>
            <a:bodyPr/>
            <a:lstStyle/>
            <a:p>
              <a:pPr algn="ctr">
                <a:spcBef>
                  <a:spcPct val="20000"/>
                </a:spcBef>
              </a:pPr>
              <a:r>
                <a:rPr lang="en-US" sz="2800" dirty="0"/>
                <a:t>R</a:t>
              </a:r>
            </a:p>
          </p:txBody>
        </p:sp>
        <p:sp>
          <p:nvSpPr>
            <p:cNvPr id="60704" name="Rectangle 288"/>
            <p:cNvSpPr>
              <a:spLocks noChangeArrowheads="1"/>
            </p:cNvSpPr>
            <p:nvPr/>
          </p:nvSpPr>
          <p:spPr bwMode="auto">
            <a:xfrm>
              <a:off x="2586" y="2160"/>
              <a:ext cx="444" cy="384"/>
            </a:xfrm>
            <a:prstGeom prst="rect">
              <a:avLst/>
            </a:prstGeom>
            <a:grpFill/>
            <a:ln w="28575">
              <a:solidFill>
                <a:schemeClr val="tx1"/>
              </a:solidFill>
              <a:miter lim="800000"/>
              <a:headEnd/>
              <a:tailEnd/>
            </a:ln>
            <a:effectLst/>
          </p:spPr>
          <p:txBody>
            <a:bodyPr/>
            <a:lstStyle/>
            <a:p>
              <a:pPr algn="ctr">
                <a:spcBef>
                  <a:spcPct val="20000"/>
                </a:spcBef>
              </a:pPr>
              <a:r>
                <a:rPr lang="en-US" sz="2800" b="1" dirty="0">
                  <a:solidFill>
                    <a:srgbClr val="FF0000"/>
                  </a:solidFill>
                  <a:latin typeface="Arial" pitchFamily="34" charset="0"/>
                  <a:cs typeface="Arial" pitchFamily="34" charset="0"/>
                </a:rPr>
                <a:t>E</a:t>
              </a:r>
            </a:p>
          </p:txBody>
        </p:sp>
        <p:sp>
          <p:nvSpPr>
            <p:cNvPr id="60705" name="Rectangle 289"/>
            <p:cNvSpPr>
              <a:spLocks noChangeArrowheads="1"/>
            </p:cNvSpPr>
            <p:nvPr/>
          </p:nvSpPr>
          <p:spPr bwMode="auto">
            <a:xfrm>
              <a:off x="2144" y="2160"/>
              <a:ext cx="442" cy="384"/>
            </a:xfrm>
            <a:prstGeom prst="rect">
              <a:avLst/>
            </a:prstGeom>
            <a:grpFill/>
            <a:ln w="28575">
              <a:solidFill>
                <a:schemeClr val="tx1"/>
              </a:solidFill>
              <a:miter lim="800000"/>
              <a:headEnd/>
              <a:tailEnd/>
            </a:ln>
            <a:effectLst/>
          </p:spPr>
          <p:txBody>
            <a:bodyPr/>
            <a:lstStyle/>
            <a:p>
              <a:pPr algn="ctr">
                <a:spcBef>
                  <a:spcPct val="20000"/>
                </a:spcBef>
              </a:pPr>
              <a:r>
                <a:rPr lang="en-US" sz="2800"/>
                <a:t>S</a:t>
              </a:r>
            </a:p>
          </p:txBody>
        </p:sp>
        <p:sp>
          <p:nvSpPr>
            <p:cNvPr id="60706" name="Rectangle 290"/>
            <p:cNvSpPr>
              <a:spLocks noChangeArrowheads="1"/>
            </p:cNvSpPr>
            <p:nvPr/>
          </p:nvSpPr>
          <p:spPr bwMode="auto">
            <a:xfrm>
              <a:off x="1702" y="2160"/>
              <a:ext cx="442" cy="384"/>
            </a:xfrm>
            <a:prstGeom prst="rect">
              <a:avLst/>
            </a:prstGeom>
            <a:grpFill/>
            <a:ln w="28575">
              <a:solidFill>
                <a:schemeClr val="tx1"/>
              </a:solidFill>
              <a:miter lim="800000"/>
              <a:headEnd/>
              <a:tailEnd/>
            </a:ln>
            <a:effectLst/>
          </p:spPr>
          <p:txBody>
            <a:bodyPr/>
            <a:lstStyle/>
            <a:p>
              <a:pPr algn="ctr">
                <a:spcBef>
                  <a:spcPct val="20000"/>
                </a:spcBef>
              </a:pPr>
              <a:r>
                <a:rPr lang="en-US" sz="2800"/>
                <a:t>E</a:t>
              </a:r>
            </a:p>
          </p:txBody>
        </p:sp>
        <p:sp>
          <p:nvSpPr>
            <p:cNvPr id="60707" name="Rectangle 291"/>
            <p:cNvSpPr>
              <a:spLocks noChangeArrowheads="1"/>
            </p:cNvSpPr>
            <p:nvPr/>
          </p:nvSpPr>
          <p:spPr bwMode="auto">
            <a:xfrm>
              <a:off x="1258" y="2160"/>
              <a:ext cx="444" cy="384"/>
            </a:xfrm>
            <a:prstGeom prst="rect">
              <a:avLst/>
            </a:prstGeom>
            <a:grpFill/>
            <a:ln w="28575">
              <a:solidFill>
                <a:schemeClr val="tx1"/>
              </a:solidFill>
              <a:miter lim="800000"/>
              <a:headEnd/>
              <a:tailEnd/>
            </a:ln>
            <a:effectLst/>
          </p:spPr>
          <p:txBody>
            <a:bodyPr/>
            <a:lstStyle/>
            <a:p>
              <a:pPr algn="ctr">
                <a:spcBef>
                  <a:spcPct val="20000"/>
                </a:spcBef>
              </a:pPr>
              <a:r>
                <a:rPr lang="en-US" sz="2800" dirty="0"/>
                <a:t>R</a:t>
              </a:r>
            </a:p>
          </p:txBody>
        </p:sp>
        <p:sp>
          <p:nvSpPr>
            <p:cNvPr id="60708" name="Rectangle 292"/>
            <p:cNvSpPr>
              <a:spLocks noChangeArrowheads="1"/>
            </p:cNvSpPr>
            <p:nvPr/>
          </p:nvSpPr>
          <p:spPr bwMode="auto">
            <a:xfrm>
              <a:off x="816" y="2160"/>
              <a:ext cx="442" cy="384"/>
            </a:xfrm>
            <a:prstGeom prst="rect">
              <a:avLst/>
            </a:prstGeom>
            <a:grpFill/>
            <a:ln w="28575">
              <a:solidFill>
                <a:schemeClr val="tx1"/>
              </a:solidFill>
              <a:miter lim="800000"/>
              <a:headEnd/>
              <a:tailEnd/>
            </a:ln>
            <a:effectLst/>
          </p:spPr>
          <p:txBody>
            <a:bodyPr/>
            <a:lstStyle/>
            <a:p>
              <a:pPr algn="ctr">
                <a:spcBef>
                  <a:spcPct val="20000"/>
                </a:spcBef>
              </a:pPr>
              <a:r>
                <a:rPr lang="en-US" sz="2800" dirty="0"/>
                <a:t>P</a:t>
              </a:r>
            </a:p>
          </p:txBody>
        </p:sp>
      </p:grpSp>
      <p:sp>
        <p:nvSpPr>
          <p:cNvPr id="60713" name="Line 297"/>
          <p:cNvSpPr>
            <a:spLocks noChangeShapeType="1"/>
          </p:cNvSpPr>
          <p:nvPr/>
        </p:nvSpPr>
        <p:spPr bwMode="auto">
          <a:xfrm>
            <a:off x="2701925" y="3429000"/>
            <a:ext cx="0" cy="609600"/>
          </a:xfrm>
          <a:prstGeom prst="line">
            <a:avLst/>
          </a:prstGeom>
          <a:noFill/>
          <a:ln w="12700">
            <a:solidFill>
              <a:schemeClr val="tx1"/>
            </a:solidFill>
            <a:round/>
            <a:headEnd/>
            <a:tailEnd/>
          </a:ln>
          <a:effectLst/>
        </p:spPr>
        <p:txBody>
          <a:bodyPr/>
          <a:lstStyle/>
          <a:p>
            <a:endParaRPr lang="en-US"/>
          </a:p>
        </p:txBody>
      </p:sp>
      <p:sp>
        <p:nvSpPr>
          <p:cNvPr id="60714" name="Line 298"/>
          <p:cNvSpPr>
            <a:spLocks noChangeShapeType="1"/>
          </p:cNvSpPr>
          <p:nvPr/>
        </p:nvSpPr>
        <p:spPr bwMode="auto">
          <a:xfrm>
            <a:off x="3403600" y="3429000"/>
            <a:ext cx="0" cy="609600"/>
          </a:xfrm>
          <a:prstGeom prst="line">
            <a:avLst/>
          </a:prstGeom>
          <a:noFill/>
          <a:ln w="12700">
            <a:solidFill>
              <a:schemeClr val="tx1"/>
            </a:solidFill>
            <a:round/>
            <a:headEnd/>
            <a:tailEnd/>
          </a:ln>
          <a:effectLst/>
        </p:spPr>
        <p:txBody>
          <a:bodyPr/>
          <a:lstStyle/>
          <a:p>
            <a:endParaRPr lang="en-US"/>
          </a:p>
        </p:txBody>
      </p:sp>
      <p:sp>
        <p:nvSpPr>
          <p:cNvPr id="60715" name="Line 299"/>
          <p:cNvSpPr>
            <a:spLocks noChangeShapeType="1"/>
          </p:cNvSpPr>
          <p:nvPr/>
        </p:nvSpPr>
        <p:spPr bwMode="auto">
          <a:xfrm>
            <a:off x="4105275" y="3429000"/>
            <a:ext cx="0" cy="609600"/>
          </a:xfrm>
          <a:prstGeom prst="line">
            <a:avLst/>
          </a:prstGeom>
          <a:noFill/>
          <a:ln w="12700">
            <a:solidFill>
              <a:schemeClr val="tx1"/>
            </a:solidFill>
            <a:round/>
            <a:headEnd/>
            <a:tailEnd/>
          </a:ln>
          <a:effectLst/>
        </p:spPr>
        <p:txBody>
          <a:bodyPr/>
          <a:lstStyle/>
          <a:p>
            <a:endParaRPr lang="en-US"/>
          </a:p>
        </p:txBody>
      </p:sp>
      <p:sp>
        <p:nvSpPr>
          <p:cNvPr id="60716" name="Line 300"/>
          <p:cNvSpPr>
            <a:spLocks noChangeShapeType="1"/>
          </p:cNvSpPr>
          <p:nvPr/>
        </p:nvSpPr>
        <p:spPr bwMode="auto">
          <a:xfrm>
            <a:off x="4810125" y="3429000"/>
            <a:ext cx="0" cy="609600"/>
          </a:xfrm>
          <a:prstGeom prst="line">
            <a:avLst/>
          </a:prstGeom>
          <a:noFill/>
          <a:ln w="12700">
            <a:solidFill>
              <a:schemeClr val="tx1"/>
            </a:solidFill>
            <a:round/>
            <a:headEnd/>
            <a:tailEnd/>
          </a:ln>
          <a:effectLst/>
        </p:spPr>
        <p:txBody>
          <a:bodyPr/>
          <a:lstStyle/>
          <a:p>
            <a:endParaRPr lang="en-US"/>
          </a:p>
        </p:txBody>
      </p:sp>
      <p:sp>
        <p:nvSpPr>
          <p:cNvPr id="60717" name="Line 301"/>
          <p:cNvSpPr>
            <a:spLocks noChangeShapeType="1"/>
          </p:cNvSpPr>
          <p:nvPr/>
        </p:nvSpPr>
        <p:spPr bwMode="auto">
          <a:xfrm>
            <a:off x="5511800" y="3429000"/>
            <a:ext cx="0" cy="609600"/>
          </a:xfrm>
          <a:prstGeom prst="line">
            <a:avLst/>
          </a:prstGeom>
          <a:noFill/>
          <a:ln w="12700">
            <a:solidFill>
              <a:schemeClr val="tx1"/>
            </a:solidFill>
            <a:round/>
            <a:headEnd/>
            <a:tailEnd/>
          </a:ln>
          <a:effectLst/>
        </p:spPr>
        <p:txBody>
          <a:bodyPr/>
          <a:lstStyle/>
          <a:p>
            <a:endParaRPr lang="en-US"/>
          </a:p>
        </p:txBody>
      </p:sp>
      <p:sp>
        <p:nvSpPr>
          <p:cNvPr id="60718" name="Line 302"/>
          <p:cNvSpPr>
            <a:spLocks noChangeShapeType="1"/>
          </p:cNvSpPr>
          <p:nvPr/>
        </p:nvSpPr>
        <p:spPr bwMode="auto">
          <a:xfrm>
            <a:off x="6213475" y="3429000"/>
            <a:ext cx="0" cy="609600"/>
          </a:xfrm>
          <a:prstGeom prst="line">
            <a:avLst/>
          </a:prstGeom>
          <a:noFill/>
          <a:ln w="12700">
            <a:solidFill>
              <a:schemeClr val="tx1"/>
            </a:solidFill>
            <a:round/>
            <a:headEnd/>
            <a:tailEnd/>
          </a:ln>
          <a:effectLst/>
        </p:spPr>
        <p:txBody>
          <a:bodyPr/>
          <a:lstStyle/>
          <a:p>
            <a:endParaRPr lang="en-US"/>
          </a:p>
        </p:txBody>
      </p:sp>
      <p:sp>
        <p:nvSpPr>
          <p:cNvPr id="60719" name="Line 303"/>
          <p:cNvSpPr>
            <a:spLocks noChangeShapeType="1"/>
          </p:cNvSpPr>
          <p:nvPr/>
        </p:nvSpPr>
        <p:spPr bwMode="auto">
          <a:xfrm>
            <a:off x="6918325" y="3429000"/>
            <a:ext cx="0" cy="609600"/>
          </a:xfrm>
          <a:prstGeom prst="line">
            <a:avLst/>
          </a:prstGeom>
          <a:noFill/>
          <a:ln w="28575">
            <a:solidFill>
              <a:schemeClr val="tx1"/>
            </a:solidFill>
            <a:round/>
            <a:headEnd/>
            <a:tailEnd/>
          </a:ln>
          <a:effectLst/>
        </p:spPr>
        <p:txBody>
          <a:bodyPr/>
          <a:lstStyle/>
          <a:p>
            <a:endParaRPr lang="en-US"/>
          </a:p>
        </p:txBody>
      </p:sp>
      <p:sp>
        <p:nvSpPr>
          <p:cNvPr id="60721" name="AutoShape 305"/>
          <p:cNvSpPr>
            <a:spLocks noChangeArrowheads="1"/>
          </p:cNvSpPr>
          <p:nvPr/>
        </p:nvSpPr>
        <p:spPr bwMode="auto">
          <a:xfrm>
            <a:off x="152400" y="1066800"/>
            <a:ext cx="1219200" cy="685800"/>
          </a:xfrm>
          <a:prstGeom prst="sun">
            <a:avLst>
              <a:gd name="adj" fmla="val 25000"/>
            </a:avLst>
          </a:prstGeom>
          <a:solidFill>
            <a:srgbClr val="CCCC00"/>
          </a:solidFill>
          <a:ln w="9525">
            <a:solidFill>
              <a:schemeClr val="tx1"/>
            </a:solidFill>
            <a:miter lim="800000"/>
            <a:headEnd/>
            <a:tailEnd/>
          </a:ln>
          <a:effectLst/>
        </p:spPr>
        <p:txBody>
          <a:bodyPr wrap="none" anchor="ctr"/>
          <a:lstStyle/>
          <a:p>
            <a:pPr algn="ctr"/>
            <a:r>
              <a:rPr lang="en-US" sz="2800" b="0"/>
              <a:t>1</a:t>
            </a:r>
          </a:p>
        </p:txBody>
      </p:sp>
      <p:sp>
        <p:nvSpPr>
          <p:cNvPr id="60722" name="AutoShape 306"/>
          <p:cNvSpPr>
            <a:spLocks noChangeArrowheads="1"/>
          </p:cNvSpPr>
          <p:nvPr/>
        </p:nvSpPr>
        <p:spPr bwMode="auto">
          <a:xfrm>
            <a:off x="152400" y="1676400"/>
            <a:ext cx="1143000" cy="685800"/>
          </a:xfrm>
          <a:prstGeom prst="sun">
            <a:avLst>
              <a:gd name="adj" fmla="val 25000"/>
            </a:avLst>
          </a:prstGeom>
          <a:solidFill>
            <a:srgbClr val="CCCC00"/>
          </a:solidFill>
          <a:ln w="9525">
            <a:solidFill>
              <a:schemeClr val="tx1"/>
            </a:solidFill>
            <a:miter lim="800000"/>
            <a:headEnd/>
            <a:tailEnd/>
          </a:ln>
          <a:effectLst/>
        </p:spPr>
        <p:txBody>
          <a:bodyPr wrap="none" anchor="ctr"/>
          <a:lstStyle/>
          <a:p>
            <a:pPr algn="ctr"/>
            <a:r>
              <a:rPr lang="en-US" sz="2800" b="0"/>
              <a:t>2</a:t>
            </a:r>
          </a:p>
        </p:txBody>
      </p:sp>
      <p:sp>
        <p:nvSpPr>
          <p:cNvPr id="60723" name="AutoShape 307"/>
          <p:cNvSpPr>
            <a:spLocks noChangeArrowheads="1"/>
          </p:cNvSpPr>
          <p:nvPr/>
        </p:nvSpPr>
        <p:spPr bwMode="auto">
          <a:xfrm>
            <a:off x="228600" y="2286000"/>
            <a:ext cx="1066800" cy="609600"/>
          </a:xfrm>
          <a:prstGeom prst="sun">
            <a:avLst>
              <a:gd name="adj" fmla="val 25000"/>
            </a:avLst>
          </a:prstGeom>
          <a:solidFill>
            <a:srgbClr val="CCCC00"/>
          </a:solidFill>
          <a:ln w="9525">
            <a:solidFill>
              <a:schemeClr val="tx1"/>
            </a:solidFill>
            <a:miter lim="800000"/>
            <a:headEnd/>
            <a:tailEnd/>
          </a:ln>
          <a:effectLst/>
        </p:spPr>
        <p:txBody>
          <a:bodyPr wrap="none" anchor="ctr"/>
          <a:lstStyle/>
          <a:p>
            <a:pPr algn="ctr"/>
            <a:r>
              <a:rPr lang="en-US" sz="2800" b="0"/>
              <a:t>3</a:t>
            </a:r>
          </a:p>
        </p:txBody>
      </p:sp>
      <p:sp>
        <p:nvSpPr>
          <p:cNvPr id="60724" name="AutoShape 308"/>
          <p:cNvSpPr>
            <a:spLocks noChangeArrowheads="1"/>
          </p:cNvSpPr>
          <p:nvPr/>
        </p:nvSpPr>
        <p:spPr bwMode="auto">
          <a:xfrm>
            <a:off x="228600" y="2819400"/>
            <a:ext cx="1066800" cy="609600"/>
          </a:xfrm>
          <a:prstGeom prst="sun">
            <a:avLst>
              <a:gd name="adj" fmla="val 25000"/>
            </a:avLst>
          </a:prstGeom>
          <a:solidFill>
            <a:srgbClr val="CCCC00"/>
          </a:solidFill>
          <a:ln w="9525">
            <a:solidFill>
              <a:schemeClr val="tx1"/>
            </a:solidFill>
            <a:miter lim="800000"/>
            <a:headEnd/>
            <a:tailEnd/>
          </a:ln>
          <a:effectLst/>
        </p:spPr>
        <p:txBody>
          <a:bodyPr wrap="none" anchor="ctr"/>
          <a:lstStyle/>
          <a:p>
            <a:pPr algn="ctr"/>
            <a:r>
              <a:rPr lang="en-US" sz="2800" b="0"/>
              <a:t>4</a:t>
            </a:r>
          </a:p>
        </p:txBody>
      </p:sp>
      <p:sp>
        <p:nvSpPr>
          <p:cNvPr id="60725" name="AutoShape 309"/>
          <p:cNvSpPr>
            <a:spLocks noChangeArrowheads="1"/>
          </p:cNvSpPr>
          <p:nvPr/>
        </p:nvSpPr>
        <p:spPr bwMode="auto">
          <a:xfrm>
            <a:off x="228600" y="3352800"/>
            <a:ext cx="990600" cy="609600"/>
          </a:xfrm>
          <a:prstGeom prst="sun">
            <a:avLst>
              <a:gd name="adj" fmla="val 25000"/>
            </a:avLst>
          </a:prstGeom>
          <a:solidFill>
            <a:srgbClr val="CCCC00"/>
          </a:solidFill>
          <a:ln w="9525">
            <a:solidFill>
              <a:schemeClr val="tx1"/>
            </a:solidFill>
            <a:miter lim="800000"/>
            <a:headEnd/>
            <a:tailEnd/>
          </a:ln>
          <a:effectLst/>
        </p:spPr>
        <p:txBody>
          <a:bodyPr wrap="none" anchor="ctr"/>
          <a:lstStyle/>
          <a:p>
            <a:pPr algn="ctr"/>
            <a:r>
              <a:rPr lang="en-US" sz="2800" b="0"/>
              <a:t>5</a:t>
            </a:r>
          </a:p>
        </p:txBody>
      </p:sp>
      <p:sp>
        <p:nvSpPr>
          <p:cNvPr id="60726" name="AutoShape 310"/>
          <p:cNvSpPr>
            <a:spLocks noChangeArrowheads="1"/>
          </p:cNvSpPr>
          <p:nvPr/>
        </p:nvSpPr>
        <p:spPr bwMode="auto">
          <a:xfrm>
            <a:off x="228600" y="3962400"/>
            <a:ext cx="990600" cy="609600"/>
          </a:xfrm>
          <a:prstGeom prst="sun">
            <a:avLst>
              <a:gd name="adj" fmla="val 25000"/>
            </a:avLst>
          </a:prstGeom>
          <a:solidFill>
            <a:srgbClr val="CCCC00"/>
          </a:solidFill>
          <a:ln w="9525">
            <a:solidFill>
              <a:schemeClr val="tx1"/>
            </a:solidFill>
            <a:miter lim="800000"/>
            <a:headEnd/>
            <a:tailEnd/>
          </a:ln>
          <a:effectLst/>
        </p:spPr>
        <p:txBody>
          <a:bodyPr wrap="none" anchor="ctr"/>
          <a:lstStyle/>
          <a:p>
            <a:pPr algn="ctr"/>
            <a:r>
              <a:rPr lang="en-US" sz="2800" b="0"/>
              <a:t>6</a:t>
            </a:r>
          </a:p>
        </p:txBody>
      </p:sp>
      <p:sp>
        <p:nvSpPr>
          <p:cNvPr id="60727" name="AutoShape 311"/>
          <p:cNvSpPr>
            <a:spLocks noChangeArrowheads="1"/>
          </p:cNvSpPr>
          <p:nvPr/>
        </p:nvSpPr>
        <p:spPr bwMode="auto">
          <a:xfrm>
            <a:off x="228600" y="4572000"/>
            <a:ext cx="990600" cy="609600"/>
          </a:xfrm>
          <a:prstGeom prst="sun">
            <a:avLst>
              <a:gd name="adj" fmla="val 25000"/>
            </a:avLst>
          </a:prstGeom>
          <a:solidFill>
            <a:srgbClr val="CCCC00"/>
          </a:solidFill>
          <a:ln w="9525">
            <a:solidFill>
              <a:schemeClr val="tx1"/>
            </a:solidFill>
            <a:miter lim="800000"/>
            <a:headEnd/>
            <a:tailEnd/>
          </a:ln>
          <a:effectLst/>
        </p:spPr>
        <p:txBody>
          <a:bodyPr wrap="none" anchor="ctr"/>
          <a:lstStyle/>
          <a:p>
            <a:pPr algn="ctr"/>
            <a:r>
              <a:rPr lang="en-US" sz="2800" b="0"/>
              <a:t>7</a:t>
            </a:r>
          </a:p>
        </p:txBody>
      </p:sp>
      <p:sp>
        <p:nvSpPr>
          <p:cNvPr id="60728" name="AutoShape 312"/>
          <p:cNvSpPr>
            <a:spLocks noChangeArrowheads="1"/>
          </p:cNvSpPr>
          <p:nvPr/>
        </p:nvSpPr>
        <p:spPr bwMode="auto">
          <a:xfrm>
            <a:off x="228600" y="5181600"/>
            <a:ext cx="1066800" cy="609600"/>
          </a:xfrm>
          <a:prstGeom prst="sun">
            <a:avLst>
              <a:gd name="adj" fmla="val 25000"/>
            </a:avLst>
          </a:prstGeom>
          <a:solidFill>
            <a:srgbClr val="CCCC00"/>
          </a:solidFill>
          <a:ln w="9525">
            <a:solidFill>
              <a:schemeClr val="tx1"/>
            </a:solidFill>
            <a:miter lim="800000"/>
            <a:headEnd/>
            <a:tailEnd/>
          </a:ln>
          <a:effectLst/>
        </p:spPr>
        <p:txBody>
          <a:bodyPr wrap="none" anchor="ctr"/>
          <a:lstStyle/>
          <a:p>
            <a:pPr algn="ctr"/>
            <a:r>
              <a:rPr lang="en-US" sz="2800" b="0"/>
              <a:t>8</a:t>
            </a:r>
          </a:p>
        </p:txBody>
      </p:sp>
      <p:sp>
        <p:nvSpPr>
          <p:cNvPr id="60729" name="AutoShape 313"/>
          <p:cNvSpPr>
            <a:spLocks noChangeArrowheads="1"/>
          </p:cNvSpPr>
          <p:nvPr/>
        </p:nvSpPr>
        <p:spPr bwMode="auto">
          <a:xfrm>
            <a:off x="228600" y="5638800"/>
            <a:ext cx="990600" cy="685800"/>
          </a:xfrm>
          <a:prstGeom prst="sun">
            <a:avLst>
              <a:gd name="adj" fmla="val 25000"/>
            </a:avLst>
          </a:prstGeom>
          <a:solidFill>
            <a:srgbClr val="CCCC00"/>
          </a:solidFill>
          <a:ln w="9525">
            <a:solidFill>
              <a:schemeClr val="tx1"/>
            </a:solidFill>
            <a:miter lim="800000"/>
            <a:headEnd/>
            <a:tailEnd/>
          </a:ln>
          <a:effectLst/>
        </p:spPr>
        <p:txBody>
          <a:bodyPr wrap="none" anchor="ctr"/>
          <a:lstStyle/>
          <a:p>
            <a:pPr algn="ctr"/>
            <a:r>
              <a:rPr lang="en-US" sz="2800" b="0"/>
              <a:t>9</a:t>
            </a:r>
          </a:p>
        </p:txBody>
      </p:sp>
      <p:sp>
        <p:nvSpPr>
          <p:cNvPr id="60730" name="Line 314"/>
          <p:cNvSpPr>
            <a:spLocks noChangeShapeType="1"/>
          </p:cNvSpPr>
          <p:nvPr/>
        </p:nvSpPr>
        <p:spPr bwMode="auto">
          <a:xfrm>
            <a:off x="4419600" y="762000"/>
            <a:ext cx="0" cy="304800"/>
          </a:xfrm>
          <a:prstGeom prst="line">
            <a:avLst/>
          </a:prstGeom>
          <a:noFill/>
          <a:ln w="28575">
            <a:solidFill>
              <a:schemeClr val="tx1"/>
            </a:solidFill>
            <a:round/>
            <a:headEnd/>
            <a:tailEnd type="triangle" w="med" len="med"/>
          </a:ln>
          <a:effectLst/>
        </p:spPr>
        <p:txBody>
          <a:bodyPr/>
          <a:lstStyle/>
          <a:p>
            <a:endParaRPr lang="en-US"/>
          </a:p>
        </p:txBody>
      </p:sp>
      <p:graphicFrame>
        <p:nvGraphicFramePr>
          <p:cNvPr id="60911" name="Group 495"/>
          <p:cNvGraphicFramePr>
            <a:graphicFrameLocks noGrp="1"/>
          </p:cNvGraphicFramePr>
          <p:nvPr/>
        </p:nvGraphicFramePr>
        <p:xfrm>
          <a:off x="2667000" y="6248400"/>
          <a:ext cx="2819400" cy="533400"/>
        </p:xfrm>
        <a:graphic>
          <a:graphicData uri="http://schemas.openxmlformats.org/drawingml/2006/table">
            <a:tbl>
              <a:tblPr/>
              <a:tblGrid>
                <a:gridCol w="704850"/>
                <a:gridCol w="704850"/>
                <a:gridCol w="704850"/>
                <a:gridCol w="70485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3300"/>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E8EC"/>
                    </a:solidFill>
                  </a:tcPr>
                </a:tc>
              </a:tr>
            </a:tbl>
          </a:graphicData>
        </a:graphic>
      </p:graphicFrame>
      <p:sp>
        <p:nvSpPr>
          <p:cNvPr id="60980" name="Line 564"/>
          <p:cNvSpPr>
            <a:spLocks noChangeShapeType="1"/>
          </p:cNvSpPr>
          <p:nvPr/>
        </p:nvSpPr>
        <p:spPr bwMode="auto">
          <a:xfrm>
            <a:off x="4038600" y="5715000"/>
            <a:ext cx="0" cy="533400"/>
          </a:xfrm>
          <a:prstGeom prst="line">
            <a:avLst/>
          </a:prstGeom>
          <a:noFill/>
          <a:ln w="28575" cap="sq">
            <a:solidFill>
              <a:schemeClr val="tx1"/>
            </a:solidFill>
            <a:round/>
            <a:headEnd/>
            <a:tailEnd/>
          </a:ln>
          <a:effectLst/>
        </p:spPr>
        <p:txBody>
          <a:bodyPr/>
          <a:lstStyle/>
          <a:p>
            <a:endParaRPr lang="en-US"/>
          </a:p>
        </p:txBody>
      </p:sp>
      <p:sp>
        <p:nvSpPr>
          <p:cNvPr id="60982" name="Line 566"/>
          <p:cNvSpPr>
            <a:spLocks noChangeShapeType="1"/>
          </p:cNvSpPr>
          <p:nvPr/>
        </p:nvSpPr>
        <p:spPr bwMode="auto">
          <a:xfrm>
            <a:off x="5448300" y="5715000"/>
            <a:ext cx="0" cy="533400"/>
          </a:xfrm>
          <a:prstGeom prst="line">
            <a:avLst/>
          </a:prstGeom>
          <a:noFill/>
          <a:ln w="12700">
            <a:solidFill>
              <a:schemeClr val="tx1"/>
            </a:solidFill>
            <a:round/>
            <a:headEnd/>
            <a:tailEnd/>
          </a:ln>
          <a:effectLst/>
        </p:spPr>
        <p:txBody>
          <a:bodyPr/>
          <a:lstStyle/>
          <a:p>
            <a:endParaRPr lang="en-US"/>
          </a:p>
        </p:txBody>
      </p:sp>
      <p:sp>
        <p:nvSpPr>
          <p:cNvPr id="60983" name="Line 567"/>
          <p:cNvSpPr>
            <a:spLocks noChangeShapeType="1"/>
          </p:cNvSpPr>
          <p:nvPr/>
        </p:nvSpPr>
        <p:spPr bwMode="auto">
          <a:xfrm>
            <a:off x="6153150" y="5715000"/>
            <a:ext cx="0" cy="533400"/>
          </a:xfrm>
          <a:prstGeom prst="line">
            <a:avLst/>
          </a:prstGeom>
          <a:noFill/>
          <a:ln w="12700">
            <a:solidFill>
              <a:schemeClr val="tx1"/>
            </a:solidFill>
            <a:round/>
            <a:headEnd/>
            <a:tailEnd/>
          </a:ln>
          <a:effectLst/>
        </p:spPr>
        <p:txBody>
          <a:bodyPr/>
          <a:lstStyle/>
          <a:p>
            <a:endParaRPr lang="en-US"/>
          </a:p>
        </p:txBody>
      </p:sp>
      <p:sp>
        <p:nvSpPr>
          <p:cNvPr id="61019" name="AutoShape 603"/>
          <p:cNvSpPr>
            <a:spLocks noChangeArrowheads="1"/>
          </p:cNvSpPr>
          <p:nvPr/>
        </p:nvSpPr>
        <p:spPr bwMode="auto">
          <a:xfrm>
            <a:off x="228600" y="6206196"/>
            <a:ext cx="990600" cy="609600"/>
          </a:xfrm>
          <a:prstGeom prst="sun">
            <a:avLst>
              <a:gd name="adj" fmla="val 25000"/>
            </a:avLst>
          </a:prstGeom>
          <a:solidFill>
            <a:srgbClr val="CCCC00"/>
          </a:solidFill>
          <a:ln w="9525">
            <a:solidFill>
              <a:schemeClr val="tx1"/>
            </a:solidFill>
            <a:miter lim="800000"/>
            <a:headEnd/>
            <a:tailEnd/>
          </a:ln>
          <a:effectLst/>
        </p:spPr>
        <p:txBody>
          <a:bodyPr wrap="none" anchor="ctr"/>
          <a:lstStyle/>
          <a:p>
            <a:pPr algn="ctr"/>
            <a:r>
              <a:rPr lang="en-US" sz="2800" b="0" dirty="0"/>
              <a:t>10</a:t>
            </a:r>
          </a:p>
        </p:txBody>
      </p:sp>
      <p:sp>
        <p:nvSpPr>
          <p:cNvPr id="61028" name="Rectangle 612"/>
          <p:cNvSpPr>
            <a:spLocks noChangeArrowheads="1"/>
          </p:cNvSpPr>
          <p:nvPr/>
        </p:nvSpPr>
        <p:spPr bwMode="auto">
          <a:xfrm>
            <a:off x="2667000" y="5715000"/>
            <a:ext cx="6858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062" name="Rectangle 646"/>
          <p:cNvSpPr>
            <a:spLocks noChangeArrowheads="1"/>
          </p:cNvSpPr>
          <p:nvPr/>
        </p:nvSpPr>
        <p:spPr bwMode="auto">
          <a:xfrm>
            <a:off x="5486400" y="5715000"/>
            <a:ext cx="685800" cy="533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5" name="Group 659"/>
          <p:cNvGrpSpPr>
            <a:grpSpLocks/>
          </p:cNvGrpSpPr>
          <p:nvPr/>
        </p:nvGrpSpPr>
        <p:grpSpPr bwMode="auto">
          <a:xfrm>
            <a:off x="2057400" y="5715000"/>
            <a:ext cx="4876800" cy="533400"/>
            <a:chOff x="816" y="3600"/>
            <a:chExt cx="3084" cy="336"/>
          </a:xfrm>
          <a:solidFill>
            <a:schemeClr val="accent2">
              <a:lumMod val="20000"/>
              <a:lumOff val="80000"/>
            </a:schemeClr>
          </a:solidFill>
        </p:grpSpPr>
        <p:sp>
          <p:nvSpPr>
            <p:cNvPr id="60975" name="Rectangle 559"/>
            <p:cNvSpPr>
              <a:spLocks noChangeArrowheads="1"/>
            </p:cNvSpPr>
            <p:nvPr/>
          </p:nvSpPr>
          <p:spPr bwMode="auto">
            <a:xfrm>
              <a:off x="3024" y="3600"/>
              <a:ext cx="444" cy="336"/>
            </a:xfrm>
            <a:prstGeom prst="rect">
              <a:avLst/>
            </a:prstGeom>
            <a:grpFill/>
            <a:ln w="28575">
              <a:solidFill>
                <a:schemeClr val="tx1"/>
              </a:solidFill>
              <a:miter lim="800000"/>
              <a:headEnd/>
              <a:tailEnd/>
            </a:ln>
            <a:effectLst/>
          </p:spPr>
          <p:txBody>
            <a:bodyPr/>
            <a:lstStyle/>
            <a:p>
              <a:pPr algn="ctr">
                <a:spcBef>
                  <a:spcPct val="20000"/>
                </a:spcBef>
              </a:pPr>
              <a:r>
                <a:rPr lang="en-US" sz="2800"/>
                <a:t>U</a:t>
              </a:r>
            </a:p>
          </p:txBody>
        </p:sp>
        <p:sp>
          <p:nvSpPr>
            <p:cNvPr id="61061" name="Rectangle 645"/>
            <p:cNvSpPr>
              <a:spLocks noChangeArrowheads="1"/>
            </p:cNvSpPr>
            <p:nvPr/>
          </p:nvSpPr>
          <p:spPr bwMode="auto">
            <a:xfrm>
              <a:off x="2592" y="3600"/>
              <a:ext cx="444" cy="336"/>
            </a:xfrm>
            <a:prstGeom prst="rect">
              <a:avLst/>
            </a:prstGeom>
            <a:grpFill/>
            <a:ln w="28575">
              <a:solidFill>
                <a:schemeClr val="tx1"/>
              </a:solidFill>
              <a:miter lim="800000"/>
              <a:headEnd/>
              <a:tailEnd/>
            </a:ln>
            <a:effectLst/>
          </p:spPr>
          <p:txBody>
            <a:bodyPr/>
            <a:lstStyle/>
            <a:p>
              <a:pPr algn="ctr">
                <a:spcBef>
                  <a:spcPct val="20000"/>
                </a:spcBef>
              </a:pPr>
              <a:r>
                <a:rPr lang="en-US" sz="2800"/>
                <a:t>N</a:t>
              </a:r>
            </a:p>
          </p:txBody>
        </p:sp>
        <p:sp>
          <p:nvSpPr>
            <p:cNvPr id="61070" name="Rectangle 654"/>
            <p:cNvSpPr>
              <a:spLocks noChangeArrowheads="1"/>
            </p:cNvSpPr>
            <p:nvPr/>
          </p:nvSpPr>
          <p:spPr bwMode="auto">
            <a:xfrm>
              <a:off x="2098" y="3600"/>
              <a:ext cx="480" cy="336"/>
            </a:xfrm>
            <a:prstGeom prst="rect">
              <a:avLst/>
            </a:prstGeom>
            <a:grpFill/>
            <a:ln w="28575">
              <a:solidFill>
                <a:schemeClr val="tx1"/>
              </a:solidFill>
              <a:miter lim="800000"/>
              <a:headEnd/>
              <a:tailEnd/>
            </a:ln>
            <a:effectLst/>
          </p:spPr>
          <p:txBody>
            <a:bodyPr/>
            <a:lstStyle/>
            <a:p>
              <a:pPr algn="ctr">
                <a:spcBef>
                  <a:spcPct val="20000"/>
                </a:spcBef>
              </a:pPr>
              <a:r>
                <a:rPr lang="en-US" sz="2800" b="1" dirty="0">
                  <a:solidFill>
                    <a:srgbClr val="FF0000"/>
                  </a:solidFill>
                  <a:latin typeface="Arial" pitchFamily="34" charset="0"/>
                  <a:cs typeface="Arial" pitchFamily="34" charset="0"/>
                </a:rPr>
                <a:t>O</a:t>
              </a:r>
              <a:r>
                <a:rPr lang="en-US" sz="2800" b="0" dirty="0"/>
                <a:t> </a:t>
              </a:r>
            </a:p>
          </p:txBody>
        </p:sp>
        <p:sp>
          <p:nvSpPr>
            <p:cNvPr id="61071" name="Rectangle 655"/>
            <p:cNvSpPr>
              <a:spLocks noChangeArrowheads="1"/>
            </p:cNvSpPr>
            <p:nvPr/>
          </p:nvSpPr>
          <p:spPr bwMode="auto">
            <a:xfrm>
              <a:off x="1680" y="3600"/>
              <a:ext cx="480" cy="336"/>
            </a:xfrm>
            <a:prstGeom prst="rect">
              <a:avLst/>
            </a:prstGeom>
            <a:grpFill/>
            <a:ln w="28575">
              <a:solidFill>
                <a:schemeClr val="tx1"/>
              </a:solidFill>
              <a:miter lim="800000"/>
              <a:headEnd/>
              <a:tailEnd/>
            </a:ln>
            <a:effectLst/>
          </p:spPr>
          <p:txBody>
            <a:bodyPr wrap="none" anchor="ctr"/>
            <a:lstStyle/>
            <a:p>
              <a:pPr algn="ctr"/>
              <a:r>
                <a:rPr lang="en-US" sz="2800"/>
                <a:t>C</a:t>
              </a:r>
            </a:p>
          </p:txBody>
        </p:sp>
        <p:sp>
          <p:nvSpPr>
            <p:cNvPr id="61072" name="Rectangle 656"/>
            <p:cNvSpPr>
              <a:spLocks noChangeArrowheads="1"/>
            </p:cNvSpPr>
            <p:nvPr/>
          </p:nvSpPr>
          <p:spPr bwMode="auto">
            <a:xfrm>
              <a:off x="1248" y="3600"/>
              <a:ext cx="432" cy="336"/>
            </a:xfrm>
            <a:prstGeom prst="rect">
              <a:avLst/>
            </a:prstGeom>
            <a:grpFill/>
            <a:ln w="28575">
              <a:solidFill>
                <a:schemeClr val="tx1"/>
              </a:solidFill>
              <a:miter lim="800000"/>
              <a:headEnd/>
              <a:tailEnd/>
            </a:ln>
            <a:effectLst/>
          </p:spPr>
          <p:txBody>
            <a:bodyPr wrap="none" anchor="ctr"/>
            <a:lstStyle/>
            <a:p>
              <a:pPr algn="ctr"/>
              <a:r>
                <a:rPr lang="en-US" sz="2800"/>
                <a:t>O</a:t>
              </a:r>
            </a:p>
          </p:txBody>
        </p:sp>
        <p:sp>
          <p:nvSpPr>
            <p:cNvPr id="61073" name="Rectangle 657"/>
            <p:cNvSpPr>
              <a:spLocks noChangeArrowheads="1"/>
            </p:cNvSpPr>
            <p:nvPr/>
          </p:nvSpPr>
          <p:spPr bwMode="auto">
            <a:xfrm>
              <a:off x="816" y="3600"/>
              <a:ext cx="432" cy="336"/>
            </a:xfrm>
            <a:prstGeom prst="rect">
              <a:avLst/>
            </a:prstGeom>
            <a:grpFill/>
            <a:ln w="28575">
              <a:solidFill>
                <a:schemeClr val="tx1"/>
              </a:solidFill>
              <a:miter lim="800000"/>
              <a:headEnd/>
              <a:tailEnd/>
            </a:ln>
            <a:effectLst/>
          </p:spPr>
          <p:txBody>
            <a:bodyPr wrap="none" anchor="ctr"/>
            <a:lstStyle/>
            <a:p>
              <a:pPr algn="ctr"/>
              <a:r>
                <a:rPr lang="en-US" sz="2800"/>
                <a:t>C</a:t>
              </a:r>
            </a:p>
          </p:txBody>
        </p:sp>
        <p:sp>
          <p:nvSpPr>
            <p:cNvPr id="61074" name="Rectangle 658"/>
            <p:cNvSpPr>
              <a:spLocks noChangeArrowheads="1"/>
            </p:cNvSpPr>
            <p:nvPr/>
          </p:nvSpPr>
          <p:spPr bwMode="auto">
            <a:xfrm>
              <a:off x="3456" y="3600"/>
              <a:ext cx="444" cy="336"/>
            </a:xfrm>
            <a:prstGeom prst="rect">
              <a:avLst/>
            </a:prstGeom>
            <a:grpFill/>
            <a:ln w="28575">
              <a:solidFill>
                <a:schemeClr val="tx1"/>
              </a:solidFill>
              <a:miter lim="800000"/>
              <a:headEnd/>
              <a:tailEnd/>
            </a:ln>
            <a:effectLst/>
          </p:spPr>
          <p:txBody>
            <a:bodyPr/>
            <a:lstStyle/>
            <a:p>
              <a:pPr algn="ctr">
                <a:spcBef>
                  <a:spcPct val="20000"/>
                </a:spcBef>
              </a:pPr>
              <a:r>
                <a:rPr lang="en-US" sz="2800"/>
                <a:t>T</a:t>
              </a:r>
            </a:p>
          </p:txBody>
        </p:sp>
      </p:grpSp>
      <p:sp>
        <p:nvSpPr>
          <p:cNvPr id="61085" name="Text Box 669"/>
          <p:cNvSpPr txBox="1">
            <a:spLocks noChangeArrowheads="1"/>
          </p:cNvSpPr>
          <p:nvPr/>
        </p:nvSpPr>
        <p:spPr bwMode="auto">
          <a:xfrm>
            <a:off x="3124200" y="533400"/>
            <a:ext cx="2590800" cy="369332"/>
          </a:xfrm>
          <a:prstGeom prst="rect">
            <a:avLst/>
          </a:prstGeom>
          <a:noFill/>
          <a:ln w="9525">
            <a:noFill/>
            <a:miter lim="800000"/>
            <a:headEnd/>
            <a:tailEnd/>
          </a:ln>
          <a:effectLst/>
        </p:spPr>
        <p:txBody>
          <a:bodyPr wrap="square">
            <a:spAutoFit/>
          </a:bodyPr>
          <a:lstStyle/>
          <a:p>
            <a:pPr algn="ctr">
              <a:spcBef>
                <a:spcPct val="50000"/>
              </a:spcBef>
            </a:pPr>
            <a:r>
              <a:rPr lang="en-US" b="1" dirty="0">
                <a:latin typeface=".VnSouthernH" pitchFamily="34" charset="0"/>
              </a:rPr>
              <a:t>What is this? </a:t>
            </a:r>
          </a:p>
        </p:txBody>
      </p:sp>
      <p:pic>
        <p:nvPicPr>
          <p:cNvPr id="67" name="Picture 66" descr="buddhist-temple.jpg"/>
          <p:cNvPicPr>
            <a:picLocks noChangeAspect="1"/>
          </p:cNvPicPr>
          <p:nvPr/>
        </p:nvPicPr>
        <p:blipFill>
          <a:blip r:embed="rId3" cstate="print"/>
          <a:stretch>
            <a:fillRect/>
          </a:stretch>
        </p:blipFill>
        <p:spPr>
          <a:xfrm>
            <a:off x="4800600" y="3733800"/>
            <a:ext cx="4076700" cy="2717800"/>
          </a:xfrm>
          <a:prstGeom prst="rect">
            <a:avLst/>
          </a:prstGeom>
        </p:spPr>
      </p:pic>
      <p:sp>
        <p:nvSpPr>
          <p:cNvPr id="68" name="Rectangle 67"/>
          <p:cNvSpPr/>
          <p:nvPr/>
        </p:nvSpPr>
        <p:spPr>
          <a:xfrm>
            <a:off x="228600" y="243252"/>
            <a:ext cx="8763000" cy="646234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descr="9_163114.jpg"/>
          <p:cNvPicPr>
            <a:picLocks noChangeAspect="1"/>
          </p:cNvPicPr>
          <p:nvPr/>
        </p:nvPicPr>
        <p:blipFill>
          <a:blip r:embed="rId4" cstate="print"/>
          <a:stretch>
            <a:fillRect/>
          </a:stretch>
        </p:blipFill>
        <p:spPr>
          <a:xfrm>
            <a:off x="4800600" y="3886200"/>
            <a:ext cx="4038600" cy="2599621"/>
          </a:xfrm>
          <a:prstGeom prst="rect">
            <a:avLst/>
          </a:prstGeom>
        </p:spPr>
      </p:pic>
      <p:pic>
        <p:nvPicPr>
          <p:cNvPr id="70" name="Picture 69" descr="the-gioi-dau-xot-truoc-su-ra-di-cua-nhung-anh-hung-lich-su-trong-nam-2013-.jpg"/>
          <p:cNvPicPr>
            <a:picLocks noChangeAspect="1"/>
          </p:cNvPicPr>
          <p:nvPr/>
        </p:nvPicPr>
        <p:blipFill>
          <a:blip r:embed="rId5" cstate="print"/>
          <a:stretch>
            <a:fillRect/>
          </a:stretch>
        </p:blipFill>
        <p:spPr>
          <a:xfrm>
            <a:off x="4876800" y="2971800"/>
            <a:ext cx="3882127" cy="3514725"/>
          </a:xfrm>
          <a:prstGeom prst="rect">
            <a:avLst/>
          </a:prstGeom>
        </p:spPr>
      </p:pic>
      <p:pic>
        <p:nvPicPr>
          <p:cNvPr id="71" name="Picture 70" descr="71q5OuGTl+L._SL1500_.jpg"/>
          <p:cNvPicPr>
            <a:picLocks noChangeAspect="1"/>
          </p:cNvPicPr>
          <p:nvPr/>
        </p:nvPicPr>
        <p:blipFill>
          <a:blip r:embed="rId6" cstate="print"/>
          <a:stretch>
            <a:fillRect/>
          </a:stretch>
        </p:blipFill>
        <p:spPr>
          <a:xfrm>
            <a:off x="4800600" y="3505200"/>
            <a:ext cx="4057650" cy="2971800"/>
          </a:xfrm>
          <a:prstGeom prst="rect">
            <a:avLst/>
          </a:prstGeom>
        </p:spPr>
      </p:pic>
      <p:pic>
        <p:nvPicPr>
          <p:cNvPr id="72" name="Picture 71" descr="preserves.jpg"/>
          <p:cNvPicPr>
            <a:picLocks noChangeAspect="1"/>
          </p:cNvPicPr>
          <p:nvPr/>
        </p:nvPicPr>
        <p:blipFill>
          <a:blip r:embed="rId7" cstate="print"/>
          <a:stretch>
            <a:fillRect/>
          </a:stretch>
        </p:blipFill>
        <p:spPr>
          <a:xfrm>
            <a:off x="4800600" y="4038600"/>
            <a:ext cx="4114800" cy="2590800"/>
          </a:xfrm>
          <a:prstGeom prst="rect">
            <a:avLst/>
          </a:prstGeom>
        </p:spPr>
      </p:pic>
      <p:grpSp>
        <p:nvGrpSpPr>
          <p:cNvPr id="73" name="Group 72"/>
          <p:cNvGrpSpPr/>
          <p:nvPr/>
        </p:nvGrpSpPr>
        <p:grpSpPr>
          <a:xfrm>
            <a:off x="4876800" y="381000"/>
            <a:ext cx="4038600" cy="2590800"/>
            <a:chOff x="4800600" y="304800"/>
            <a:chExt cx="4038600" cy="2590800"/>
          </a:xfrm>
        </p:grpSpPr>
        <p:pic>
          <p:nvPicPr>
            <p:cNvPr id="74" name="Picture 73" descr="tải xuống.jpg"/>
            <p:cNvPicPr>
              <a:picLocks noChangeAspect="1"/>
            </p:cNvPicPr>
            <p:nvPr/>
          </p:nvPicPr>
          <p:blipFill>
            <a:blip r:embed="rId8" cstate="print"/>
            <a:stretch>
              <a:fillRect/>
            </a:stretch>
          </p:blipFill>
          <p:spPr>
            <a:xfrm>
              <a:off x="4800600" y="304800"/>
              <a:ext cx="4038600" cy="2590800"/>
            </a:xfrm>
            <a:prstGeom prst="rect">
              <a:avLst/>
            </a:prstGeom>
          </p:spPr>
        </p:pic>
        <p:sp>
          <p:nvSpPr>
            <p:cNvPr id="75" name="Rectangle 74"/>
            <p:cNvSpPr/>
            <p:nvPr/>
          </p:nvSpPr>
          <p:spPr>
            <a:xfrm>
              <a:off x="4876800" y="2362200"/>
              <a:ext cx="38862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ELEPHANT  RACE ________.</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6" name="Rectangle 75"/>
          <p:cNvSpPr/>
          <p:nvPr/>
        </p:nvSpPr>
        <p:spPr>
          <a:xfrm>
            <a:off x="1447800" y="914400"/>
            <a:ext cx="6921382" cy="58477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thai</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_________their ancestors.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8" name="Picture 77" descr="tải xuống (1).jpg"/>
          <p:cNvPicPr>
            <a:picLocks noChangeAspect="1"/>
          </p:cNvPicPr>
          <p:nvPr/>
        </p:nvPicPr>
        <p:blipFill>
          <a:blip r:embed="rId9" cstate="print"/>
          <a:stretch>
            <a:fillRect/>
          </a:stretch>
        </p:blipFill>
        <p:spPr>
          <a:xfrm>
            <a:off x="4953000" y="457200"/>
            <a:ext cx="32766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9" name="Picture 78" descr="tải xuống (2).jpg"/>
          <p:cNvPicPr>
            <a:picLocks noChangeAspect="1"/>
          </p:cNvPicPr>
          <p:nvPr/>
        </p:nvPicPr>
        <p:blipFill>
          <a:blip r:embed="rId10" cstate="print"/>
          <a:stretch>
            <a:fillRect/>
          </a:stretch>
        </p:blipFill>
        <p:spPr>
          <a:xfrm>
            <a:off x="5029200" y="533400"/>
            <a:ext cx="37338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0" name="Picture 79" descr="images.jpg"/>
          <p:cNvPicPr>
            <a:picLocks noChangeAspect="1"/>
          </p:cNvPicPr>
          <p:nvPr/>
        </p:nvPicPr>
        <p:blipFill>
          <a:blip r:embed="rId11" cstate="print"/>
          <a:stretch>
            <a:fillRect/>
          </a:stretch>
        </p:blipFill>
        <p:spPr>
          <a:xfrm>
            <a:off x="5029200" y="457200"/>
            <a:ext cx="3733800" cy="3581400"/>
          </a:xfrm>
          <a:prstGeom prst="rect">
            <a:avLst/>
          </a:prstGeom>
        </p:spPr>
      </p:pic>
      <p:sp>
        <p:nvSpPr>
          <p:cNvPr id="82" name="Rectangle 81"/>
          <p:cNvSpPr/>
          <p:nvPr/>
        </p:nvSpPr>
        <p:spPr>
          <a:xfrm>
            <a:off x="533400" y="304800"/>
            <a:ext cx="3844001" cy="400110"/>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WARM UP: CROSSWORD PUZZLE</a:t>
            </a:r>
            <a:endParaRPr lang="en-US" sz="2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3" name="Rectangle 82"/>
          <p:cNvSpPr/>
          <p:nvPr/>
        </p:nvSpPr>
        <p:spPr>
          <a:xfrm>
            <a:off x="5943600" y="381000"/>
            <a:ext cx="2819400" cy="52322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PROCESSION</a:t>
            </a:r>
            <a:endParaRPr lang="en-US" sz="28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0721"/>
                    </p:tgtEl>
                  </p:cond>
                </p:stCondLst>
                <p:endSync evt="end" delay="0">
                  <p:rtn val="all"/>
                </p:endSync>
                <p:childTnLst>
                  <p:par>
                    <p:cTn id="3" fill="hold">
                      <p:stCondLst>
                        <p:cond delay="0"/>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amond(in)">
                                      <p:cBhvr>
                                        <p:cTn id="7" dur="2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0574"/>
                                        </p:tgtEl>
                                        <p:attrNameLst>
                                          <p:attrName>style.visibility</p:attrName>
                                        </p:attrNameLst>
                                      </p:cBhvr>
                                      <p:to>
                                        <p:strVal val="visible"/>
                                      </p:to>
                                    </p:set>
                                    <p:animEffect transition="in" filter="checkerboard(across)">
                                      <p:cBhvr>
                                        <p:cTn id="12" dur="500"/>
                                        <p:tgtEl>
                                          <p:spTgt spid="60574"/>
                                        </p:tgtEl>
                                      </p:cBhvr>
                                    </p:animEffect>
                                  </p:childTnLst>
                                </p:cTn>
                              </p:par>
                            </p:childTnLst>
                          </p:cTn>
                        </p:par>
                      </p:childTnLst>
                    </p:cTn>
                  </p:par>
                </p:childTnLst>
              </p:cTn>
              <p:nextCondLst>
                <p:cond evt="onClick" delay="0">
                  <p:tgtEl>
                    <p:spTgt spid="60721"/>
                  </p:tgtEl>
                </p:cond>
              </p:nextCondLst>
            </p:seq>
            <p:seq concurrent="1" nextAc="seek">
              <p:cTn id="13" restart="whenNotActive" fill="hold" evtFilter="cancelBubble" nodeType="interactiveSeq">
                <p:stCondLst>
                  <p:cond evt="onClick" delay="0">
                    <p:tgtEl>
                      <p:spTgt spid="60722"/>
                    </p:tgtEl>
                  </p:cond>
                </p:stCondLst>
                <p:endSync evt="end" delay="0">
                  <p:rtn val="all"/>
                </p:endSync>
                <p:childTnLst>
                  <p:par>
                    <p:cTn id="14" fill="hold">
                      <p:stCondLst>
                        <p:cond delay="0"/>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diamond(in)">
                                      <p:cBhvr>
                                        <p:cTn id="18" dur="20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0751"/>
                                        </p:tgtEl>
                                        <p:attrNameLst>
                                          <p:attrName>style.visibility</p:attrName>
                                        </p:attrNameLst>
                                      </p:cBhvr>
                                      <p:to>
                                        <p:strVal val="visible"/>
                                      </p:to>
                                    </p:set>
                                    <p:animEffect transition="in" filter="checkerboard(across)">
                                      <p:cBhvr>
                                        <p:cTn id="23" dur="500"/>
                                        <p:tgtEl>
                                          <p:spTgt spid="60751"/>
                                        </p:tgtEl>
                                      </p:cBhvr>
                                    </p:animEffect>
                                  </p:childTnLst>
                                </p:cTn>
                              </p:par>
                            </p:childTnLst>
                          </p:cTn>
                        </p:par>
                      </p:childTnLst>
                    </p:cTn>
                  </p:par>
                </p:childTnLst>
              </p:cTn>
              <p:nextCondLst>
                <p:cond evt="onClick" delay="0">
                  <p:tgtEl>
                    <p:spTgt spid="60722"/>
                  </p:tgtEl>
                </p:cond>
              </p:nextCondLst>
            </p:seq>
            <p:seq concurrent="1" nextAc="seek">
              <p:cTn id="24" restart="whenNotActive" fill="hold" evtFilter="cancelBubble" nodeType="interactiveSeq">
                <p:stCondLst>
                  <p:cond evt="onClick" delay="0">
                    <p:tgtEl>
                      <p:spTgt spid="60723"/>
                    </p:tgtEl>
                  </p:cond>
                </p:stCondLst>
                <p:endSync evt="end" delay="0">
                  <p:rtn val="all"/>
                </p:endSync>
                <p:childTnLst>
                  <p:par>
                    <p:cTn id="25" fill="hold">
                      <p:stCondLst>
                        <p:cond delay="0"/>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diamond(in)">
                                      <p:cBhvr>
                                        <p:cTn id="29" dur="20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60784"/>
                                        </p:tgtEl>
                                        <p:attrNameLst>
                                          <p:attrName>style.visibility</p:attrName>
                                        </p:attrNameLst>
                                      </p:cBhvr>
                                      <p:to>
                                        <p:strVal val="visible"/>
                                      </p:to>
                                    </p:set>
                                    <p:animEffect transition="in" filter="checkerboard(across)">
                                      <p:cBhvr>
                                        <p:cTn id="34" dur="500"/>
                                        <p:tgtEl>
                                          <p:spTgt spid="60784"/>
                                        </p:tgtEl>
                                      </p:cBhvr>
                                    </p:animEffect>
                                  </p:childTnLst>
                                </p:cTn>
                              </p:par>
                            </p:childTnLst>
                          </p:cTn>
                        </p:par>
                      </p:childTnLst>
                    </p:cTn>
                  </p:par>
                </p:childTnLst>
              </p:cTn>
              <p:nextCondLst>
                <p:cond evt="onClick" delay="0">
                  <p:tgtEl>
                    <p:spTgt spid="60723"/>
                  </p:tgtEl>
                </p:cond>
              </p:nextCondLst>
            </p:seq>
            <p:seq concurrent="1" nextAc="seek">
              <p:cTn id="35" restart="whenNotActive" fill="hold" evtFilter="cancelBubble" nodeType="interactiveSeq">
                <p:stCondLst>
                  <p:cond evt="onClick" delay="0">
                    <p:tgtEl>
                      <p:spTgt spid="60724"/>
                    </p:tgtEl>
                  </p:cond>
                </p:stCondLst>
                <p:endSync evt="end" delay="0">
                  <p:rtn val="all"/>
                </p:endSync>
                <p:childTnLst>
                  <p:par>
                    <p:cTn id="36" fill="hold">
                      <p:stCondLst>
                        <p:cond delay="0"/>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diamond(in)">
                                      <p:cBhvr>
                                        <p:cTn id="40" dur="2000"/>
                                        <p:tgtEl>
                                          <p:spTgt spid="71"/>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60617"/>
                                        </p:tgtEl>
                                        <p:attrNameLst>
                                          <p:attrName>style.visibility</p:attrName>
                                        </p:attrNameLst>
                                      </p:cBhvr>
                                      <p:to>
                                        <p:strVal val="visible"/>
                                      </p:to>
                                    </p:set>
                                    <p:animEffect transition="in" filter="checkerboard(across)">
                                      <p:cBhvr>
                                        <p:cTn id="45" dur="500"/>
                                        <p:tgtEl>
                                          <p:spTgt spid="60617"/>
                                        </p:tgtEl>
                                      </p:cBhvr>
                                    </p:animEffect>
                                  </p:childTnLst>
                                </p:cTn>
                              </p:par>
                            </p:childTnLst>
                          </p:cTn>
                        </p:par>
                      </p:childTnLst>
                    </p:cTn>
                  </p:par>
                </p:childTnLst>
              </p:cTn>
              <p:nextCondLst>
                <p:cond evt="onClick" delay="0">
                  <p:tgtEl>
                    <p:spTgt spid="60724"/>
                  </p:tgtEl>
                </p:cond>
              </p:nextCondLst>
            </p:seq>
            <p:seq concurrent="1" nextAc="seek">
              <p:cTn id="46" restart="whenNotActive" fill="hold" evtFilter="cancelBubble" nodeType="interactiveSeq">
                <p:stCondLst>
                  <p:cond evt="onClick" delay="0">
                    <p:tgtEl>
                      <p:spTgt spid="60726"/>
                    </p:tgtEl>
                  </p:cond>
                </p:stCondLst>
                <p:endSync evt="end" delay="0">
                  <p:rtn val="all"/>
                </p:endSync>
                <p:childTnLst>
                  <p:par>
                    <p:cTn id="47" fill="hold">
                      <p:stCondLst>
                        <p:cond delay="0"/>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diamond(in)">
                                      <p:cBhvr>
                                        <p:cTn id="51" dur="2000"/>
                                        <p:tgtEl>
                                          <p:spTgt spid="73"/>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61102"/>
                                        </p:tgtEl>
                                        <p:attrNameLst>
                                          <p:attrName>style.visibility</p:attrName>
                                        </p:attrNameLst>
                                      </p:cBhvr>
                                      <p:to>
                                        <p:strVal val="visible"/>
                                      </p:to>
                                    </p:set>
                                    <p:animEffect transition="in" filter="checkerboard(across)">
                                      <p:cBhvr>
                                        <p:cTn id="56" dur="500"/>
                                        <p:tgtEl>
                                          <p:spTgt spid="61102"/>
                                        </p:tgtEl>
                                      </p:cBhvr>
                                    </p:animEffect>
                                  </p:childTnLst>
                                </p:cTn>
                              </p:par>
                            </p:childTnLst>
                          </p:cTn>
                        </p:par>
                      </p:childTnLst>
                    </p:cTn>
                  </p:par>
                </p:childTnLst>
              </p:cTn>
              <p:nextCondLst>
                <p:cond evt="onClick" delay="0">
                  <p:tgtEl>
                    <p:spTgt spid="60726"/>
                  </p:tgtEl>
                </p:cond>
              </p:nextCondLst>
            </p:seq>
            <p:seq concurrent="1" nextAc="seek">
              <p:cTn id="57" restart="whenNotActive" fill="hold" evtFilter="cancelBubble" nodeType="interactiveSeq">
                <p:stCondLst>
                  <p:cond evt="onClick" delay="0">
                    <p:tgtEl>
                      <p:spTgt spid="61019"/>
                    </p:tgtEl>
                  </p:cond>
                </p:stCondLst>
                <p:endSync evt="end" delay="0">
                  <p:rtn val="all"/>
                </p:endSync>
                <p:childTnLst>
                  <p:par>
                    <p:cTn id="58" fill="hold">
                      <p:stCondLst>
                        <p:cond delay="0"/>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blinds(horizontal)">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60911"/>
                                        </p:tgtEl>
                                        <p:attrNameLst>
                                          <p:attrName>style.visibility</p:attrName>
                                        </p:attrNameLst>
                                      </p:cBhvr>
                                      <p:to>
                                        <p:strVal val="visible"/>
                                      </p:to>
                                    </p:set>
                                    <p:animEffect transition="in" filter="box(in)">
                                      <p:cBhvr>
                                        <p:cTn id="67" dur="500"/>
                                        <p:tgtEl>
                                          <p:spTgt spid="60911"/>
                                        </p:tgtEl>
                                      </p:cBhvr>
                                    </p:animEffect>
                                  </p:childTnLst>
                                </p:cTn>
                              </p:par>
                            </p:childTnLst>
                          </p:cTn>
                        </p:par>
                      </p:childTnLst>
                    </p:cTn>
                  </p:par>
                </p:childTnLst>
              </p:cTn>
              <p:nextCondLst>
                <p:cond evt="onClick" delay="0">
                  <p:tgtEl>
                    <p:spTgt spid="61019"/>
                  </p:tgtEl>
                </p:cond>
              </p:nextCondLst>
            </p:seq>
            <p:seq concurrent="1" nextAc="seek">
              <p:cTn id="68" restart="whenNotActive" fill="hold" evtFilter="cancelBubble" nodeType="interactiveSeq">
                <p:stCondLst>
                  <p:cond evt="onClick" delay="0">
                    <p:tgtEl>
                      <p:spTgt spid="60725"/>
                    </p:tgtEl>
                  </p:cond>
                </p:stCondLst>
                <p:endSync evt="end" delay="0">
                  <p:rtn val="all"/>
                </p:endSync>
                <p:childTnLst>
                  <p:par>
                    <p:cTn id="69" fill="hold">
                      <p:stCondLst>
                        <p:cond delay="0"/>
                      </p:stCondLst>
                      <p:childTnLst>
                        <p:par>
                          <p:cTn id="70" fill="hold">
                            <p:stCondLst>
                              <p:cond delay="0"/>
                            </p:stCondLst>
                            <p:childTnLst>
                              <p:par>
                                <p:cTn id="71" presetID="8" presetClass="entr" presetSubtype="16" fill="hold" nodeType="click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diamond(in)">
                                      <p:cBhvr>
                                        <p:cTn id="73" dur="2000"/>
                                        <p:tgtEl>
                                          <p:spTgt spid="72"/>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circle(in)">
                                      <p:cBhvr>
                                        <p:cTn id="78" dur="2000"/>
                                        <p:tgtEl>
                                          <p:spTgt spid="4"/>
                                        </p:tgtEl>
                                      </p:cBhvr>
                                    </p:animEffect>
                                  </p:childTnLst>
                                </p:cTn>
                              </p:par>
                            </p:childTnLst>
                          </p:cTn>
                        </p:par>
                      </p:childTnLst>
                    </p:cTn>
                  </p:par>
                </p:childTnLst>
              </p:cTn>
              <p:nextCondLst>
                <p:cond evt="onClick" delay="0">
                  <p:tgtEl>
                    <p:spTgt spid="60725"/>
                  </p:tgtEl>
                </p:cond>
              </p:nextCondLst>
            </p:seq>
            <p:seq concurrent="1" nextAc="seek">
              <p:cTn id="79" restart="whenNotActive" fill="hold" evtFilter="cancelBubble" nodeType="interactiveSeq">
                <p:stCondLst>
                  <p:cond evt="onClick" delay="0">
                    <p:tgtEl>
                      <p:spTgt spid="60727"/>
                    </p:tgtEl>
                  </p:cond>
                </p:stCondLst>
                <p:endSync evt="end" delay="0">
                  <p:rtn val="all"/>
                </p:endSync>
                <p:childTnLst>
                  <p:par>
                    <p:cTn id="80" fill="hold">
                      <p:stCondLst>
                        <p:cond delay="0"/>
                      </p:stCondLst>
                      <p:childTnLst>
                        <p:par>
                          <p:cTn id="81" fill="hold">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diamond(in)">
                                      <p:cBhvr>
                                        <p:cTn id="84" dur="2000"/>
                                        <p:tgtEl>
                                          <p:spTgt spid="7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randombar(horizontal)">
                                      <p:cBhvr>
                                        <p:cTn id="89" dur="500"/>
                                        <p:tgtEl>
                                          <p:spTgt spid="2"/>
                                        </p:tgtEl>
                                      </p:cBhvr>
                                    </p:animEffect>
                                  </p:childTnLst>
                                </p:cTn>
                              </p:par>
                            </p:childTnLst>
                          </p:cTn>
                        </p:par>
                      </p:childTnLst>
                    </p:cTn>
                  </p:par>
                </p:childTnLst>
              </p:cTn>
              <p:nextCondLst>
                <p:cond evt="onClick" delay="0">
                  <p:tgtEl>
                    <p:spTgt spid="60727"/>
                  </p:tgtEl>
                </p:cond>
              </p:nextCondLst>
            </p:seq>
            <p:seq concurrent="1" nextAc="seek">
              <p:cTn id="90" restart="whenNotActive" fill="hold" evtFilter="cancelBubble" nodeType="interactiveSeq">
                <p:stCondLst>
                  <p:cond evt="onClick" delay="0">
                    <p:tgtEl>
                      <p:spTgt spid="67"/>
                    </p:tgtEl>
                  </p:cond>
                </p:stCondLst>
                <p:endSync evt="end" delay="0">
                  <p:rtn val="all"/>
                </p:endSync>
                <p:childTnLst>
                  <p:par>
                    <p:cTn id="91" fill="hold">
                      <p:stCondLst>
                        <p:cond delay="0"/>
                      </p:stCondLst>
                      <p:childTnLst>
                        <p:par>
                          <p:cTn id="92" fill="hold">
                            <p:stCondLst>
                              <p:cond delay="0"/>
                            </p:stCondLst>
                            <p:childTnLst>
                              <p:par>
                                <p:cTn id="93" presetID="3" presetClass="exit" presetSubtype="10" fill="hold" nodeType="clickEffect">
                                  <p:stCondLst>
                                    <p:cond delay="0"/>
                                  </p:stCondLst>
                                  <p:childTnLst>
                                    <p:animEffect transition="out" filter="blinds(horizontal)">
                                      <p:cBhvr>
                                        <p:cTn id="94" dur="500"/>
                                        <p:tgtEl>
                                          <p:spTgt spid="67"/>
                                        </p:tgtEl>
                                      </p:cBhvr>
                                    </p:animEffect>
                                    <p:set>
                                      <p:cBhvr>
                                        <p:cTn id="9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96" restart="whenNotActive" fill="hold" evtFilter="cancelBubble" nodeType="interactiveSeq">
                <p:stCondLst>
                  <p:cond evt="onClick" delay="0">
                    <p:tgtEl>
                      <p:spTgt spid="69"/>
                    </p:tgtEl>
                  </p:cond>
                </p:stCondLst>
                <p:endSync evt="end" delay="0">
                  <p:rtn val="all"/>
                </p:endSync>
                <p:childTnLst>
                  <p:par>
                    <p:cTn id="97" fill="hold">
                      <p:stCondLst>
                        <p:cond delay="0"/>
                      </p:stCondLst>
                      <p:childTnLst>
                        <p:par>
                          <p:cTn id="98" fill="hold">
                            <p:stCondLst>
                              <p:cond delay="0"/>
                            </p:stCondLst>
                            <p:childTnLst>
                              <p:par>
                                <p:cTn id="99" presetID="3" presetClass="exit" presetSubtype="10" fill="hold" nodeType="clickEffect">
                                  <p:stCondLst>
                                    <p:cond delay="0"/>
                                  </p:stCondLst>
                                  <p:childTnLst>
                                    <p:animEffect transition="out" filter="blinds(horizontal)">
                                      <p:cBhvr>
                                        <p:cTn id="100" dur="500"/>
                                        <p:tgtEl>
                                          <p:spTgt spid="69"/>
                                        </p:tgtEl>
                                      </p:cBhvr>
                                    </p:animEffect>
                                    <p:set>
                                      <p:cBhvr>
                                        <p:cTn id="101"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02" restart="whenNotActive" fill="hold" evtFilter="cancelBubble" nodeType="interactiveSeq">
                <p:stCondLst>
                  <p:cond evt="onClick" delay="0">
                    <p:tgtEl>
                      <p:spTgt spid="70"/>
                    </p:tgtEl>
                  </p:cond>
                </p:stCondLst>
                <p:endSync evt="end" delay="0">
                  <p:rtn val="all"/>
                </p:endSync>
                <p:childTnLst>
                  <p:par>
                    <p:cTn id="103" fill="hold">
                      <p:stCondLst>
                        <p:cond delay="0"/>
                      </p:stCondLst>
                      <p:childTnLst>
                        <p:par>
                          <p:cTn id="104" fill="hold">
                            <p:stCondLst>
                              <p:cond delay="0"/>
                            </p:stCondLst>
                            <p:childTnLst>
                              <p:par>
                                <p:cTn id="105" presetID="3" presetClass="exit" presetSubtype="10" fill="hold" nodeType="clickEffect">
                                  <p:stCondLst>
                                    <p:cond delay="0"/>
                                  </p:stCondLst>
                                  <p:childTnLst>
                                    <p:animEffect transition="out" filter="blinds(horizontal)">
                                      <p:cBhvr>
                                        <p:cTn id="106" dur="500"/>
                                        <p:tgtEl>
                                          <p:spTgt spid="70"/>
                                        </p:tgtEl>
                                      </p:cBhvr>
                                    </p:animEffect>
                                    <p:set>
                                      <p:cBhvr>
                                        <p:cTn id="107"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08" restart="whenNotActive" fill="hold" evtFilter="cancelBubble" nodeType="interactiveSeq">
                <p:stCondLst>
                  <p:cond evt="onClick" delay="0">
                    <p:tgtEl>
                      <p:spTgt spid="71"/>
                    </p:tgtEl>
                  </p:cond>
                </p:stCondLst>
                <p:endSync evt="end" delay="0">
                  <p:rtn val="all"/>
                </p:endSync>
                <p:childTnLst>
                  <p:par>
                    <p:cTn id="109" fill="hold">
                      <p:stCondLst>
                        <p:cond delay="0"/>
                      </p:stCondLst>
                      <p:childTnLst>
                        <p:par>
                          <p:cTn id="110" fill="hold">
                            <p:stCondLst>
                              <p:cond delay="0"/>
                            </p:stCondLst>
                            <p:childTnLst>
                              <p:par>
                                <p:cTn id="111" presetID="5" presetClass="exit" presetSubtype="10" fill="hold" nodeType="clickEffect">
                                  <p:stCondLst>
                                    <p:cond delay="0"/>
                                  </p:stCondLst>
                                  <p:childTnLst>
                                    <p:animEffect transition="out" filter="checkerboard(across)">
                                      <p:cBhvr>
                                        <p:cTn id="112" dur="500"/>
                                        <p:tgtEl>
                                          <p:spTgt spid="71"/>
                                        </p:tgtEl>
                                      </p:cBhvr>
                                    </p:animEffect>
                                    <p:set>
                                      <p:cBhvr>
                                        <p:cTn id="113"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14" restart="whenNotActive" fill="hold" evtFilter="cancelBubble" nodeType="interactiveSeq">
                <p:stCondLst>
                  <p:cond evt="onClick" delay="0">
                    <p:tgtEl>
                      <p:spTgt spid="72"/>
                    </p:tgtEl>
                  </p:cond>
                </p:stCondLst>
                <p:endSync evt="end" delay="0">
                  <p:rtn val="all"/>
                </p:endSync>
                <p:childTnLst>
                  <p:par>
                    <p:cTn id="115" fill="hold">
                      <p:stCondLst>
                        <p:cond delay="0"/>
                      </p:stCondLst>
                      <p:childTnLst>
                        <p:par>
                          <p:cTn id="116" fill="hold">
                            <p:stCondLst>
                              <p:cond delay="0"/>
                            </p:stCondLst>
                            <p:childTnLst>
                              <p:par>
                                <p:cTn id="117" presetID="5" presetClass="exit" presetSubtype="10" fill="hold" nodeType="clickEffect">
                                  <p:stCondLst>
                                    <p:cond delay="0"/>
                                  </p:stCondLst>
                                  <p:childTnLst>
                                    <p:animEffect transition="out" filter="checkerboard(across)">
                                      <p:cBhvr>
                                        <p:cTn id="118" dur="500"/>
                                        <p:tgtEl>
                                          <p:spTgt spid="72"/>
                                        </p:tgtEl>
                                      </p:cBhvr>
                                    </p:animEffect>
                                    <p:set>
                                      <p:cBhvr>
                                        <p:cTn id="119"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20" restart="whenNotActive" fill="hold" evtFilter="cancelBubble" nodeType="interactiveSeq">
                <p:stCondLst>
                  <p:cond evt="onClick" delay="0">
                    <p:tgtEl>
                      <p:spTgt spid="73"/>
                    </p:tgtEl>
                  </p:cond>
                </p:stCondLst>
                <p:endSync evt="end" delay="0">
                  <p:rtn val="all"/>
                </p:endSync>
                <p:childTnLst>
                  <p:par>
                    <p:cTn id="121" fill="hold">
                      <p:stCondLst>
                        <p:cond delay="0"/>
                      </p:stCondLst>
                      <p:childTnLst>
                        <p:par>
                          <p:cTn id="122" fill="hold">
                            <p:stCondLst>
                              <p:cond delay="0"/>
                            </p:stCondLst>
                            <p:childTnLst>
                              <p:par>
                                <p:cTn id="123" presetID="8" presetClass="exit" presetSubtype="16" fill="hold" nodeType="clickEffect">
                                  <p:stCondLst>
                                    <p:cond delay="0"/>
                                  </p:stCondLst>
                                  <p:childTnLst>
                                    <p:animEffect transition="out" filter="diamond(in)">
                                      <p:cBhvr>
                                        <p:cTn id="124" dur="2000"/>
                                        <p:tgtEl>
                                          <p:spTgt spid="73"/>
                                        </p:tgtEl>
                                      </p:cBhvr>
                                    </p:animEffect>
                                    <p:set>
                                      <p:cBhvr>
                                        <p:cTn id="125" dur="1" fill="hold">
                                          <p:stCondLst>
                                            <p:cond delay="1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26" restart="whenNotActive" fill="hold" evtFilter="cancelBubble" nodeType="interactiveSeq">
                <p:stCondLst>
                  <p:cond evt="onClick" delay="0">
                    <p:tgtEl>
                      <p:spTgt spid="76"/>
                    </p:tgtEl>
                  </p:cond>
                </p:stCondLst>
                <p:endSync evt="end" delay="0">
                  <p:rtn val="all"/>
                </p:endSync>
                <p:childTnLst>
                  <p:par>
                    <p:cTn id="127" fill="hold">
                      <p:stCondLst>
                        <p:cond delay="0"/>
                      </p:stCondLst>
                      <p:childTnLst>
                        <p:par>
                          <p:cTn id="128" fill="hold">
                            <p:stCondLst>
                              <p:cond delay="0"/>
                            </p:stCondLst>
                            <p:childTnLst>
                              <p:par>
                                <p:cTn id="129" presetID="4" presetClass="exit" presetSubtype="16" fill="hold" grpId="1" nodeType="clickEffect">
                                  <p:stCondLst>
                                    <p:cond delay="0"/>
                                  </p:stCondLst>
                                  <p:childTnLst>
                                    <p:animEffect transition="out" filter="box(in)">
                                      <p:cBhvr>
                                        <p:cTn id="130" dur="500"/>
                                        <p:tgtEl>
                                          <p:spTgt spid="76"/>
                                        </p:tgtEl>
                                      </p:cBhvr>
                                    </p:animEffect>
                                    <p:set>
                                      <p:cBhvr>
                                        <p:cTn id="13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32" restart="whenNotActive" fill="hold" evtFilter="cancelBubble" nodeType="interactiveSeq">
                <p:stCondLst>
                  <p:cond evt="onClick" delay="0">
                    <p:tgtEl>
                      <p:spTgt spid="60728"/>
                    </p:tgtEl>
                  </p:cond>
                </p:stCondLst>
                <p:endSync evt="end" delay="0">
                  <p:rtn val="all"/>
                </p:endSync>
                <p:childTnLst>
                  <p:par>
                    <p:cTn id="133" fill="hold">
                      <p:stCondLst>
                        <p:cond delay="0"/>
                      </p:stCondLst>
                      <p:childTnLst>
                        <p:par>
                          <p:cTn id="134" fill="hold">
                            <p:stCondLst>
                              <p:cond delay="0"/>
                            </p:stCondLst>
                            <p:childTnLst>
                              <p:par>
                                <p:cTn id="135" presetID="8" presetClass="entr" presetSubtype="16" fill="hold" nodeType="clickEffect">
                                  <p:stCondLst>
                                    <p:cond delay="0"/>
                                  </p:stCondLst>
                                  <p:childTnLst>
                                    <p:set>
                                      <p:cBhvr>
                                        <p:cTn id="136" dur="1" fill="hold">
                                          <p:stCondLst>
                                            <p:cond delay="0"/>
                                          </p:stCondLst>
                                        </p:cTn>
                                        <p:tgtEl>
                                          <p:spTgt spid="78"/>
                                        </p:tgtEl>
                                        <p:attrNameLst>
                                          <p:attrName>style.visibility</p:attrName>
                                        </p:attrNameLst>
                                      </p:cBhvr>
                                      <p:to>
                                        <p:strVal val="visible"/>
                                      </p:to>
                                    </p:set>
                                    <p:animEffect transition="in" filter="diamond(in)">
                                      <p:cBhvr>
                                        <p:cTn id="137" dur="2000"/>
                                        <p:tgtEl>
                                          <p:spTgt spid="78"/>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nodeType="clickEffect">
                                  <p:stCondLst>
                                    <p:cond delay="0"/>
                                  </p:stCondLst>
                                  <p:childTnLst>
                                    <p:set>
                                      <p:cBhvr>
                                        <p:cTn id="141" dur="1" fill="hold">
                                          <p:stCondLst>
                                            <p:cond delay="0"/>
                                          </p:stCondLst>
                                        </p:cTn>
                                        <p:tgtEl>
                                          <p:spTgt spid="3"/>
                                        </p:tgtEl>
                                        <p:attrNameLst>
                                          <p:attrName>style.visibility</p:attrName>
                                        </p:attrNameLst>
                                      </p:cBhvr>
                                      <p:to>
                                        <p:strVal val="visible"/>
                                      </p:to>
                                    </p:set>
                                    <p:animEffect transition="in" filter="circle(in)">
                                      <p:cBhvr>
                                        <p:cTn id="142" dur="2000"/>
                                        <p:tgtEl>
                                          <p:spTgt spid="3"/>
                                        </p:tgtEl>
                                      </p:cBhvr>
                                    </p:animEffect>
                                  </p:childTnLst>
                                </p:cTn>
                              </p:par>
                            </p:childTnLst>
                          </p:cTn>
                        </p:par>
                      </p:childTnLst>
                    </p:cTn>
                  </p:par>
                </p:childTnLst>
              </p:cTn>
              <p:nextCondLst>
                <p:cond evt="onClick" delay="0">
                  <p:tgtEl>
                    <p:spTgt spid="60728"/>
                  </p:tgtEl>
                </p:cond>
              </p:nextCondLst>
            </p:seq>
            <p:seq concurrent="1" nextAc="seek">
              <p:cTn id="143" restart="whenNotActive" fill="hold" evtFilter="cancelBubble" nodeType="interactiveSeq">
                <p:stCondLst>
                  <p:cond evt="onClick" delay="0">
                    <p:tgtEl>
                      <p:spTgt spid="78"/>
                    </p:tgtEl>
                  </p:cond>
                </p:stCondLst>
                <p:endSync evt="end" delay="0">
                  <p:rtn val="all"/>
                </p:endSync>
                <p:childTnLst>
                  <p:par>
                    <p:cTn id="144" fill="hold">
                      <p:stCondLst>
                        <p:cond delay="0"/>
                      </p:stCondLst>
                      <p:childTnLst>
                        <p:par>
                          <p:cTn id="145" fill="hold">
                            <p:stCondLst>
                              <p:cond delay="0"/>
                            </p:stCondLst>
                            <p:childTnLst>
                              <p:par>
                                <p:cTn id="146" presetID="3" presetClass="exit" presetSubtype="10" fill="hold" nodeType="clickEffect">
                                  <p:stCondLst>
                                    <p:cond delay="0"/>
                                  </p:stCondLst>
                                  <p:childTnLst>
                                    <p:animEffect transition="out" filter="blinds(horizontal)">
                                      <p:cBhvr>
                                        <p:cTn id="147" dur="500"/>
                                        <p:tgtEl>
                                          <p:spTgt spid="78"/>
                                        </p:tgtEl>
                                      </p:cBhvr>
                                    </p:animEffect>
                                    <p:set>
                                      <p:cBhvr>
                                        <p:cTn id="148"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49" restart="whenNotActive" fill="hold" evtFilter="cancelBubble" nodeType="interactiveSeq">
                <p:stCondLst>
                  <p:cond evt="onClick" delay="0">
                    <p:tgtEl>
                      <p:spTgt spid="60729"/>
                    </p:tgtEl>
                  </p:cond>
                </p:stCondLst>
                <p:endSync evt="end" delay="0">
                  <p:rtn val="all"/>
                </p:endSync>
                <p:childTnLst>
                  <p:par>
                    <p:cTn id="150" fill="hold">
                      <p:stCondLst>
                        <p:cond delay="0"/>
                      </p:stCondLst>
                      <p:childTnLst>
                        <p:par>
                          <p:cTn id="151" fill="hold">
                            <p:stCondLst>
                              <p:cond delay="0"/>
                            </p:stCondLst>
                            <p:childTnLst>
                              <p:par>
                                <p:cTn id="152" presetID="5" presetClass="entr" presetSubtype="10" fill="hold" nodeType="clickEffect">
                                  <p:stCondLst>
                                    <p:cond delay="0"/>
                                  </p:stCondLst>
                                  <p:childTnLst>
                                    <p:set>
                                      <p:cBhvr>
                                        <p:cTn id="153" dur="1" fill="hold">
                                          <p:stCondLst>
                                            <p:cond delay="0"/>
                                          </p:stCondLst>
                                        </p:cTn>
                                        <p:tgtEl>
                                          <p:spTgt spid="79"/>
                                        </p:tgtEl>
                                        <p:attrNameLst>
                                          <p:attrName>style.visibility</p:attrName>
                                        </p:attrNameLst>
                                      </p:cBhvr>
                                      <p:to>
                                        <p:strVal val="visible"/>
                                      </p:to>
                                    </p:set>
                                    <p:animEffect transition="in" filter="checkerboard(across)">
                                      <p:cBhvr>
                                        <p:cTn id="154" dur="500"/>
                                        <p:tgtEl>
                                          <p:spTgt spid="79"/>
                                        </p:tgtEl>
                                      </p:cBhvr>
                                    </p:animEffect>
                                  </p:childTnLst>
                                </p:cTn>
                              </p:par>
                            </p:childTnLst>
                          </p:cTn>
                        </p:par>
                      </p:childTnLst>
                    </p:cTn>
                  </p:par>
                  <p:par>
                    <p:cTn id="155" fill="hold">
                      <p:stCondLst>
                        <p:cond delay="indefinite"/>
                      </p:stCondLst>
                      <p:childTnLst>
                        <p:par>
                          <p:cTn id="156" fill="hold">
                            <p:stCondLst>
                              <p:cond delay="0"/>
                            </p:stCondLst>
                            <p:childTnLst>
                              <p:par>
                                <p:cTn id="157" presetID="8" presetClass="entr" presetSubtype="16" fill="hold" nodeType="click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diamond(in)">
                                      <p:cBhvr>
                                        <p:cTn id="159" dur="2000"/>
                                        <p:tgtEl>
                                          <p:spTgt spid="5"/>
                                        </p:tgtEl>
                                      </p:cBhvr>
                                    </p:animEffect>
                                  </p:childTnLst>
                                </p:cTn>
                              </p:par>
                            </p:childTnLst>
                          </p:cTn>
                        </p:par>
                      </p:childTnLst>
                    </p:cTn>
                  </p:par>
                </p:childTnLst>
              </p:cTn>
              <p:nextCondLst>
                <p:cond evt="onClick" delay="0">
                  <p:tgtEl>
                    <p:spTgt spid="60729"/>
                  </p:tgtEl>
                </p:cond>
              </p:nextCondLst>
            </p:seq>
            <p:seq concurrent="1" nextAc="seek">
              <p:cTn id="160" restart="whenNotActive" fill="hold" evtFilter="cancelBubble" nodeType="interactiveSeq">
                <p:stCondLst>
                  <p:cond evt="onClick" delay="0">
                    <p:tgtEl>
                      <p:spTgt spid="79"/>
                    </p:tgtEl>
                  </p:cond>
                </p:stCondLst>
                <p:endSync evt="end" delay="0">
                  <p:rtn val="all"/>
                </p:endSync>
                <p:childTnLst>
                  <p:par>
                    <p:cTn id="161" fill="hold">
                      <p:stCondLst>
                        <p:cond delay="0"/>
                      </p:stCondLst>
                      <p:childTnLst>
                        <p:par>
                          <p:cTn id="162" fill="hold">
                            <p:stCondLst>
                              <p:cond delay="0"/>
                            </p:stCondLst>
                            <p:childTnLst>
                              <p:par>
                                <p:cTn id="163" presetID="4" presetClass="exit" presetSubtype="16" fill="hold" nodeType="clickEffect">
                                  <p:stCondLst>
                                    <p:cond delay="0"/>
                                  </p:stCondLst>
                                  <p:childTnLst>
                                    <p:animEffect transition="out" filter="box(in)">
                                      <p:cBhvr>
                                        <p:cTn id="164" dur="500"/>
                                        <p:tgtEl>
                                          <p:spTgt spid="79"/>
                                        </p:tgtEl>
                                      </p:cBhvr>
                                    </p:animEffect>
                                    <p:set>
                                      <p:cBhvr>
                                        <p:cTn id="165"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66" restart="whenNotActive" fill="hold" evtFilter="cancelBubble" nodeType="interactiveSeq">
                <p:stCondLst>
                  <p:cond evt="onClick" delay="0">
                    <p:tgtEl>
                      <p:spTgt spid="80"/>
                    </p:tgtEl>
                  </p:cond>
                </p:stCondLst>
                <p:endSync evt="end" delay="0">
                  <p:rtn val="all"/>
                </p:endSync>
                <p:childTnLst>
                  <p:par>
                    <p:cTn id="167" fill="hold">
                      <p:stCondLst>
                        <p:cond delay="0"/>
                      </p:stCondLst>
                      <p:childTnLst>
                        <p:par>
                          <p:cTn id="168" fill="hold">
                            <p:stCondLst>
                              <p:cond delay="0"/>
                            </p:stCondLst>
                            <p:childTnLst>
                              <p:par>
                                <p:cTn id="169" presetID="4" presetClass="exit" presetSubtype="16" fill="hold" nodeType="clickEffect">
                                  <p:stCondLst>
                                    <p:cond delay="0"/>
                                  </p:stCondLst>
                                  <p:childTnLst>
                                    <p:animEffect transition="out" filter="box(in)">
                                      <p:cBhvr>
                                        <p:cTn id="170" dur="500"/>
                                        <p:tgtEl>
                                          <p:spTgt spid="80"/>
                                        </p:tgtEl>
                                      </p:cBhvr>
                                    </p:animEffect>
                                    <p:set>
                                      <p:cBhvr>
                                        <p:cTn id="171"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72" restart="whenNotActive" fill="hold" evtFilter="cancelBubble" nodeType="interactiveSeq">
                <p:stCondLst>
                  <p:cond evt="onClick" delay="0">
                    <p:tgtEl>
                      <p:spTgt spid="82"/>
                    </p:tgtEl>
                  </p:cond>
                </p:stCondLst>
                <p:endSync evt="end" delay="0">
                  <p:rtn val="all"/>
                </p:endSync>
                <p:childTnLst>
                  <p:par>
                    <p:cTn id="173" fill="hold">
                      <p:stCondLst>
                        <p:cond delay="0"/>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83"/>
                                        </p:tgtEl>
                                        <p:attrNameLst>
                                          <p:attrName>style.visibility</p:attrName>
                                        </p:attrNameLst>
                                      </p:cBhvr>
                                      <p:to>
                                        <p:strVal val="visible"/>
                                      </p:to>
                                    </p:set>
                                    <p:anim calcmode="lin" valueType="num">
                                      <p:cBhvr additive="base">
                                        <p:cTn id="177" dur="500" fill="hold"/>
                                        <p:tgtEl>
                                          <p:spTgt spid="83"/>
                                        </p:tgtEl>
                                        <p:attrNameLst>
                                          <p:attrName>ppt_x</p:attrName>
                                        </p:attrNameLst>
                                      </p:cBhvr>
                                      <p:tavLst>
                                        <p:tav tm="0">
                                          <p:val>
                                            <p:strVal val="#ppt_x"/>
                                          </p:val>
                                        </p:tav>
                                        <p:tav tm="100000">
                                          <p:val>
                                            <p:strVal val="#ppt_x"/>
                                          </p:val>
                                        </p:tav>
                                      </p:tavLst>
                                    </p:anim>
                                    <p:anim calcmode="lin" valueType="num">
                                      <p:cBhvr additive="base">
                                        <p:cTn id="17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2"/>
                  </p:tgtEl>
                </p:cond>
              </p:nextCondLst>
            </p:seq>
          </p:childTnLst>
        </p:cTn>
      </p:par>
    </p:tnLst>
    <p:bldLst>
      <p:bldP spid="76" grpId="0" animBg="1"/>
      <p:bldP spid="76" grpId="1" animBg="1"/>
      <p:bldP spid="8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1752600"/>
            <a:ext cx="8153400" cy="707886"/>
          </a:xfrm>
          <a:prstGeom prst="rect">
            <a:avLst/>
          </a:prstGeom>
          <a:noFill/>
        </p:spPr>
        <p:txBody>
          <a:bodyPr wrap="square" rtlCol="0">
            <a:spAutoFit/>
          </a:bodyPr>
          <a:lstStyle/>
          <a:p>
            <a:pPr algn="ctr"/>
            <a:r>
              <a:rPr lang="en-US" sz="2000" b="1" dirty="0" smtClean="0">
                <a:solidFill>
                  <a:srgbClr val="FF0000"/>
                </a:solidFill>
                <a:latin typeface="Arial" panose="020B0604020202020204" pitchFamily="34" charset="0"/>
                <a:cs typeface="Arial" panose="020B0604020202020204" pitchFamily="34" charset="0"/>
              </a:rPr>
              <a:t>2. Now report your decisions to the class. Which location is more popular and Why?  (Ex. 5b/p. 54)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6" name="Picture 63" descr="FLOWR004"/>
          <p:cNvPicPr>
            <a:picLocks noChangeAspect="1" noChangeArrowheads="1" noCrop="1"/>
          </p:cNvPicPr>
          <p:nvPr/>
        </p:nvPicPr>
        <p:blipFill>
          <a:blip r:embed="rId2" cstate="print"/>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7720722" y="4672723"/>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7720722" y="52823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7339723" y="4748922"/>
            <a:ext cx="762000" cy="762000"/>
          </a:xfrm>
          <a:prstGeom prst="rect">
            <a:avLst/>
          </a:prstGeom>
          <a:noFill/>
          <a:ln w="9525">
            <a:noFill/>
            <a:miter lim="800000"/>
            <a:headEnd/>
            <a:tailEnd/>
          </a:ln>
        </p:spPr>
      </p:pic>
      <p:sp>
        <p:nvSpPr>
          <p:cNvPr id="14" name="TextBox 13"/>
          <p:cNvSpPr txBox="1"/>
          <p:nvPr/>
        </p:nvSpPr>
        <p:spPr>
          <a:xfrm>
            <a:off x="1024596" y="1744392"/>
            <a:ext cx="7391400" cy="2677656"/>
          </a:xfrm>
          <a:prstGeom prst="rect">
            <a:avLst/>
          </a:prstGeom>
          <a:noFill/>
        </p:spPr>
        <p:txBody>
          <a:bodyPr wrap="square" rtlCol="0">
            <a:spAutoFit/>
          </a:bodyPr>
          <a:lstStyle/>
          <a:p>
            <a:pPr>
              <a:lnSpc>
                <a:spcPct val="150000"/>
              </a:lnSpc>
              <a:buFont typeface="Wingdings" pitchFamily="2" charset="2"/>
              <a:buChar char="v"/>
            </a:pPr>
            <a:r>
              <a:rPr lang="en-US" sz="2800" dirty="0" smtClean="0"/>
              <a:t> Learn by heart new words.</a:t>
            </a:r>
          </a:p>
          <a:p>
            <a:pPr>
              <a:lnSpc>
                <a:spcPct val="150000"/>
              </a:lnSpc>
              <a:buFont typeface="Wingdings" pitchFamily="2" charset="2"/>
              <a:buChar char="v"/>
            </a:pPr>
            <a:r>
              <a:rPr lang="en-US" sz="2800" dirty="0" smtClean="0"/>
              <a:t> </a:t>
            </a:r>
            <a:r>
              <a:rPr lang="en-US" sz="2800" dirty="0" err="1" smtClean="0"/>
              <a:t>Practise</a:t>
            </a:r>
            <a:r>
              <a:rPr lang="en-US" sz="2800" dirty="0" smtClean="0"/>
              <a:t> speaking with your partner.</a:t>
            </a:r>
          </a:p>
          <a:p>
            <a:pPr>
              <a:lnSpc>
                <a:spcPct val="150000"/>
              </a:lnSpc>
              <a:buFont typeface="Wingdings" pitchFamily="2" charset="2"/>
              <a:buChar char="v"/>
            </a:pPr>
            <a:r>
              <a:rPr lang="en-US" sz="2800" dirty="0" smtClean="0"/>
              <a:t> Do Ex. D1, D2 / p. 41, 42 in workbook. </a:t>
            </a:r>
          </a:p>
          <a:p>
            <a:pPr>
              <a:lnSpc>
                <a:spcPct val="150000"/>
              </a:lnSpc>
              <a:buFont typeface="Wingdings" pitchFamily="2" charset="2"/>
              <a:buChar char="v"/>
            </a:pPr>
            <a:r>
              <a:rPr lang="en-US" sz="2800" dirty="0" smtClean="0"/>
              <a:t> </a:t>
            </a:r>
            <a:r>
              <a:rPr lang="en-US" sz="2800" smtClean="0"/>
              <a:t>Prepare SKILLS 2. </a:t>
            </a:r>
            <a:endParaRPr lang="en-US" sz="2800" dirty="0"/>
          </a:p>
        </p:txBody>
      </p:sp>
      <p:sp>
        <p:nvSpPr>
          <p:cNvPr id="15" name="Up Arrow Callout 14"/>
          <p:cNvSpPr/>
          <p:nvPr/>
        </p:nvSpPr>
        <p:spPr>
          <a:xfrm>
            <a:off x="914400" y="1066800"/>
            <a:ext cx="7391400" cy="4648200"/>
          </a:xfrm>
          <a:prstGeom prst="upArrowCallout">
            <a:avLst>
              <a:gd name="adj1" fmla="val 13178"/>
              <a:gd name="adj2" fmla="val 25657"/>
              <a:gd name="adj3" fmla="val 10550"/>
              <a:gd name="adj4" fmla="val 850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57400" y="304800"/>
            <a:ext cx="4703532" cy="769441"/>
          </a:xfrm>
          <a:prstGeom prst="rect">
            <a:avLst/>
          </a:prstGeom>
          <a:noFill/>
        </p:spPr>
        <p:txBody>
          <a:bodyPr wrap="none" lIns="91440" tIns="45720" rIns="91440" bIns="45720">
            <a:spAutoFit/>
          </a:bodyPr>
          <a:lstStyle/>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nTifani Heavy" pitchFamily="34" charset="0"/>
              </a:rPr>
              <a:t>III. AT HOME</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nTifani Heavy"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lehoidenhung3"/>
          <p:cNvPicPr>
            <a:picLocks noChangeAspect="1" noChangeArrowheads="1"/>
          </p:cNvPicPr>
          <p:nvPr/>
        </p:nvPicPr>
        <p:blipFill>
          <a:blip r:embed="rId3" cstate="print"/>
          <a:srcRect/>
          <a:stretch>
            <a:fillRect/>
          </a:stretch>
        </p:blipFill>
        <p:spPr bwMode="auto">
          <a:xfrm>
            <a:off x="609600" y="609600"/>
            <a:ext cx="4800600" cy="3505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descr="20897063_images1930626_6.jpg"/>
          <p:cNvPicPr>
            <a:picLocks noChangeAspect="1"/>
          </p:cNvPicPr>
          <p:nvPr/>
        </p:nvPicPr>
        <p:blipFill>
          <a:blip r:embed="rId4" cstate="print"/>
          <a:stretch>
            <a:fillRect/>
          </a:stretch>
        </p:blipFill>
        <p:spPr>
          <a:xfrm>
            <a:off x="4724400" y="2851726"/>
            <a:ext cx="4419600" cy="354907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228600"/>
            <a:ext cx="2707793"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nTifani Heavy" pitchFamily="34" charset="0"/>
              </a:rPr>
              <a:t>I. READING</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nTifani Heavy" pitchFamily="34" charset="0"/>
            </a:endParaRPr>
          </a:p>
        </p:txBody>
      </p:sp>
      <p:sp>
        <p:nvSpPr>
          <p:cNvPr id="16" name="TextBox 15"/>
          <p:cNvSpPr txBox="1"/>
          <p:nvPr/>
        </p:nvSpPr>
        <p:spPr>
          <a:xfrm>
            <a:off x="457200" y="762000"/>
            <a:ext cx="8077200" cy="646331"/>
          </a:xfrm>
          <a:prstGeom prst="rect">
            <a:avLst/>
          </a:prstGeom>
          <a:noFill/>
        </p:spPr>
        <p:txBody>
          <a:bodyPr wrap="square" rtlCol="0">
            <a:spAutoFit/>
          </a:bodyPr>
          <a:lstStyle/>
          <a:p>
            <a:pPr algn="ctr"/>
            <a:r>
              <a:rPr lang="en-US" b="1" dirty="0" smtClean="0">
                <a:solidFill>
                  <a:srgbClr val="FF0000"/>
                </a:solidFill>
                <a:latin typeface="Arial" panose="020B0604020202020204" pitchFamily="34" charset="0"/>
                <a:cs typeface="Arial" panose="020B0604020202020204" pitchFamily="34" charset="0"/>
              </a:rPr>
              <a:t>1. Below are pictures from websites about festivals in Viet Nam. Work in groups to answer the following questions. (Ex. 1 /p. 54)</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4114800"/>
            <a:ext cx="3276600" cy="20882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00600" y="4191000"/>
            <a:ext cx="3657600" cy="21602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Rectangle 18"/>
          <p:cNvSpPr/>
          <p:nvPr/>
        </p:nvSpPr>
        <p:spPr>
          <a:xfrm>
            <a:off x="685800" y="1295400"/>
            <a:ext cx="8001000" cy="2400657"/>
          </a:xfrm>
          <a:prstGeom prst="rect">
            <a:avLst/>
          </a:prstGeom>
        </p:spPr>
        <p:txBody>
          <a:bodyPr wrap="square">
            <a:spAutoFit/>
          </a:bodyPr>
          <a:lstStyle/>
          <a:p>
            <a:pPr>
              <a:lnSpc>
                <a:spcPct val="150000"/>
              </a:lnSpc>
            </a:pPr>
            <a:r>
              <a:rPr lang="en-US" sz="2000" dirty="0">
                <a:latin typeface="Arial" panose="020B0604020202020204" pitchFamily="34" charset="0"/>
                <a:cs typeface="Arial" panose="020B0604020202020204" pitchFamily="34" charset="0"/>
              </a:rPr>
              <a:t>1. </a:t>
            </a:r>
            <a:r>
              <a:rPr lang="en-US" sz="2000" dirty="0" smtClean="0">
                <a:latin typeface="Arial" panose="020B0604020202020204" pitchFamily="34" charset="0"/>
                <a:cs typeface="Arial" panose="020B0604020202020204" pitchFamily="34" charset="0"/>
              </a:rPr>
              <a:t> What </a:t>
            </a:r>
            <a:r>
              <a:rPr lang="en-US" sz="2000" dirty="0">
                <a:latin typeface="Arial" panose="020B0604020202020204" pitchFamily="34" charset="0"/>
                <a:cs typeface="Arial" panose="020B0604020202020204" pitchFamily="34" charset="0"/>
              </a:rPr>
              <a:t>are the people doing in each picture</a:t>
            </a:r>
            <a:r>
              <a:rPr lang="en-US" sz="2000" dirty="0" smtClean="0">
                <a:latin typeface="Arial" panose="020B0604020202020204" pitchFamily="34" charset="0"/>
                <a:cs typeface="Arial" panose="020B0604020202020204" pitchFamily="34" charset="0"/>
              </a:rPr>
              <a:t>?</a:t>
            </a:r>
          </a:p>
          <a:p>
            <a:pPr>
              <a:lnSpc>
                <a:spcPct val="150000"/>
              </a:lnSpc>
            </a:pPr>
            <a:endParaRPr lang="en-US" sz="2000" dirty="0" smtClean="0">
              <a:latin typeface="Arial" panose="020B0604020202020204" pitchFamily="34" charset="0"/>
              <a:cs typeface="Arial" panose="020B0604020202020204" pitchFamily="34" charset="0"/>
            </a:endParaRPr>
          </a:p>
          <a:p>
            <a:pPr>
              <a:lnSpc>
                <a:spcPct val="150000"/>
              </a:lnSpc>
            </a:pPr>
            <a:r>
              <a:rPr lang="en-US" sz="2000" dirty="0" smtClean="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Who </a:t>
            </a:r>
            <a:r>
              <a:rPr lang="en-US" sz="2000" dirty="0">
                <a:latin typeface="Arial" panose="020B0604020202020204" pitchFamily="34" charset="0"/>
                <a:cs typeface="Arial" panose="020B0604020202020204" pitchFamily="34" charset="0"/>
              </a:rPr>
              <a:t>do people worship at the Hung King Temple Festival</a:t>
            </a:r>
            <a:r>
              <a:rPr lang="en-US" sz="2000" dirty="0" smtClean="0">
                <a:latin typeface="Arial" panose="020B0604020202020204" pitchFamily="34" charset="0"/>
                <a:cs typeface="Arial" panose="020B0604020202020204" pitchFamily="34" charset="0"/>
              </a:rPr>
              <a:t>?</a:t>
            </a:r>
          </a:p>
          <a:p>
            <a:pPr>
              <a:lnSpc>
                <a:spcPct val="150000"/>
              </a:lnSpc>
            </a:pPr>
            <a:endParaRPr lang="en-US" sz="2000" dirty="0" smtClean="0">
              <a:latin typeface="Arial" panose="020B0604020202020204" pitchFamily="34" charset="0"/>
              <a:cs typeface="Arial" panose="020B0604020202020204" pitchFamily="34" charset="0"/>
            </a:endParaRPr>
          </a:p>
          <a:p>
            <a:pPr>
              <a:lnSpc>
                <a:spcPct val="150000"/>
              </a:lnSpc>
            </a:pPr>
            <a:r>
              <a:rPr lang="en-US" sz="2000" dirty="0" smtClean="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Who </a:t>
            </a:r>
            <a:r>
              <a:rPr lang="en-US" sz="2000" dirty="0">
                <a:latin typeface="Arial" panose="020B0604020202020204" pitchFamily="34" charset="0"/>
                <a:cs typeface="Arial" panose="020B0604020202020204" pitchFamily="34" charset="0"/>
              </a:rPr>
              <a:t>do people worship at the Huong Pagoda Festival</a:t>
            </a:r>
            <a:r>
              <a:rPr lang="en-US" sz="2000" dirty="0" smtClean="0">
                <a:latin typeface="Arial" panose="020B0604020202020204" pitchFamily="34" charset="0"/>
                <a:cs typeface="Arial" panose="020B0604020202020204" pitchFamily="34" charset="0"/>
              </a:rPr>
              <a:t>?</a:t>
            </a:r>
          </a:p>
        </p:txBody>
      </p:sp>
      <p:sp>
        <p:nvSpPr>
          <p:cNvPr id="20" name="TextBox 19"/>
          <p:cNvSpPr txBox="1"/>
          <p:nvPr/>
        </p:nvSpPr>
        <p:spPr>
          <a:xfrm>
            <a:off x="1143000" y="1828800"/>
            <a:ext cx="5181600" cy="400110"/>
          </a:xfrm>
          <a:prstGeom prst="rect">
            <a:avLst/>
          </a:prstGeom>
          <a:noFill/>
        </p:spPr>
        <p:txBody>
          <a:bodyPr wrap="square" rtlCol="0">
            <a:spAutoFit/>
          </a:bodyPr>
          <a:lstStyle/>
          <a:p>
            <a:r>
              <a:rPr lang="en-US" sz="2000" b="1" dirty="0" smtClean="0">
                <a:solidFill>
                  <a:srgbClr val="FF0000"/>
                </a:solidFill>
              </a:rPr>
              <a:t>They are doing worshipping ceremony.</a:t>
            </a:r>
            <a:endParaRPr lang="en-US" sz="2000" b="1" dirty="0">
              <a:solidFill>
                <a:srgbClr val="FF0000"/>
              </a:solidFill>
            </a:endParaRPr>
          </a:p>
        </p:txBody>
      </p:sp>
      <p:sp>
        <p:nvSpPr>
          <p:cNvPr id="21" name="TextBox 20"/>
          <p:cNvSpPr txBox="1"/>
          <p:nvPr/>
        </p:nvSpPr>
        <p:spPr>
          <a:xfrm>
            <a:off x="1219200" y="2743200"/>
            <a:ext cx="5181600" cy="400110"/>
          </a:xfrm>
          <a:prstGeom prst="rect">
            <a:avLst/>
          </a:prstGeom>
          <a:noFill/>
        </p:spPr>
        <p:txBody>
          <a:bodyPr wrap="square" rtlCol="0">
            <a:spAutoFit/>
          </a:bodyPr>
          <a:lstStyle/>
          <a:p>
            <a:r>
              <a:rPr lang="en-US" sz="2000" b="1" dirty="0" smtClean="0">
                <a:solidFill>
                  <a:srgbClr val="FF0000"/>
                </a:solidFill>
              </a:rPr>
              <a:t>Hung King.</a:t>
            </a:r>
            <a:endParaRPr lang="en-US" sz="2000" b="1" dirty="0">
              <a:solidFill>
                <a:srgbClr val="FF0000"/>
              </a:solidFill>
            </a:endParaRPr>
          </a:p>
        </p:txBody>
      </p:sp>
      <p:sp>
        <p:nvSpPr>
          <p:cNvPr id="22" name="TextBox 21"/>
          <p:cNvSpPr txBox="1"/>
          <p:nvPr/>
        </p:nvSpPr>
        <p:spPr>
          <a:xfrm>
            <a:off x="1295400" y="3581400"/>
            <a:ext cx="5181600" cy="400110"/>
          </a:xfrm>
          <a:prstGeom prst="rect">
            <a:avLst/>
          </a:prstGeom>
          <a:noFill/>
        </p:spPr>
        <p:txBody>
          <a:bodyPr wrap="square" rtlCol="0">
            <a:spAutoFit/>
          </a:bodyPr>
          <a:lstStyle/>
          <a:p>
            <a:r>
              <a:rPr lang="en-US" sz="2000" b="1" dirty="0" err="1" smtClean="0">
                <a:solidFill>
                  <a:srgbClr val="FF0000"/>
                </a:solidFill>
              </a:rPr>
              <a:t>Budda</a:t>
            </a:r>
            <a:r>
              <a:rPr lang="en-US" sz="2000" b="1" dirty="0" smtClean="0">
                <a:solidFill>
                  <a:srgbClr val="FF0000"/>
                </a:solidFill>
              </a:rPr>
              <a:t>.</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 y="1143000"/>
            <a:ext cx="8001000" cy="390177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5000"/>
              </a:lnSpc>
            </a:pPr>
            <a:r>
              <a:rPr lang="en-US" sz="2000" b="1" dirty="0" smtClean="0">
                <a:solidFill>
                  <a:srgbClr val="002060"/>
                </a:solidFill>
                <a:latin typeface="Arial" panose="020B0604020202020204" pitchFamily="34" charset="0"/>
                <a:cs typeface="Arial" panose="020B0604020202020204" pitchFamily="34" charset="0"/>
              </a:rPr>
              <a:t>A.</a:t>
            </a:r>
            <a:r>
              <a:rPr lang="en-US" sz="2000" dirty="0">
                <a:solidFill>
                  <a:srgbClr val="002060"/>
                </a:solidFill>
                <a:latin typeface="Arial" panose="020B0604020202020204" pitchFamily="34" charset="0"/>
                <a:cs typeface="Arial" panose="020B0604020202020204" pitchFamily="34" charset="0"/>
              </a:rPr>
              <a:t> The Hung King Temple Festival takes place from the 8th to the 11th day of the third lunar month in </a:t>
            </a:r>
            <a:r>
              <a:rPr lang="en-US" sz="2000" dirty="0" err="1">
                <a:solidFill>
                  <a:srgbClr val="002060"/>
                </a:solidFill>
                <a:latin typeface="Arial" panose="020B0604020202020204" pitchFamily="34" charset="0"/>
                <a:cs typeface="Arial" panose="020B0604020202020204" pitchFamily="34" charset="0"/>
              </a:rPr>
              <a:t>Phu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Tho</a:t>
            </a:r>
            <a:r>
              <a:rPr lang="en-US" sz="2000" dirty="0">
                <a:solidFill>
                  <a:srgbClr val="002060"/>
                </a:solidFill>
                <a:latin typeface="Arial" panose="020B0604020202020204" pitchFamily="34" charset="0"/>
                <a:cs typeface="Arial" panose="020B0604020202020204" pitchFamily="34" charset="0"/>
              </a:rPr>
              <a:t>. This festival is held to worship the Hung Kings who are the founders and also the first emperors of the nation. The festival features a procession from the foot of the </a:t>
            </a:r>
            <a:r>
              <a:rPr lang="en-US" sz="2000" dirty="0" err="1">
                <a:solidFill>
                  <a:srgbClr val="002060"/>
                </a:solidFill>
                <a:latin typeface="Arial" panose="020B0604020202020204" pitchFamily="34" charset="0"/>
                <a:cs typeface="Arial" panose="020B0604020202020204" pitchFamily="34" charset="0"/>
              </a:rPr>
              <a:t>Nghia</a:t>
            </a:r>
            <a:r>
              <a:rPr lang="en-US" sz="2000" dirty="0">
                <a:solidFill>
                  <a:srgbClr val="002060"/>
                </a:solidFill>
                <a:latin typeface="Arial" panose="020B0604020202020204" pitchFamily="34" charset="0"/>
                <a:cs typeface="Arial" panose="020B0604020202020204" pitchFamily="34" charset="0"/>
              </a:rPr>
              <a:t> Linh mountain to the High Temple on top of the mountain. Here, there is a ceremony of offering incense and </a:t>
            </a:r>
            <a:r>
              <a:rPr lang="en-US" sz="2000" dirty="0" err="1">
                <a:solidFill>
                  <a:srgbClr val="002060"/>
                </a:solidFill>
                <a:latin typeface="Arial" panose="020B0604020202020204" pitchFamily="34" charset="0"/>
                <a:cs typeface="Arial" panose="020B0604020202020204" pitchFamily="34" charset="0"/>
              </a:rPr>
              <a:t>specialities</a:t>
            </a:r>
            <a:r>
              <a:rPr lang="en-US" sz="2000" dirty="0">
                <a:solidFill>
                  <a:srgbClr val="002060"/>
                </a:solidFill>
                <a:latin typeface="Arial" panose="020B0604020202020204" pitchFamily="34" charset="0"/>
                <a:cs typeface="Arial" panose="020B0604020202020204" pitchFamily="34" charset="0"/>
              </a:rPr>
              <a:t> such as </a:t>
            </a:r>
            <a:r>
              <a:rPr lang="en-US" sz="2000" i="1" dirty="0" err="1">
                <a:solidFill>
                  <a:srgbClr val="002060"/>
                </a:solidFill>
                <a:latin typeface="Arial" panose="020B0604020202020204" pitchFamily="34" charset="0"/>
                <a:cs typeface="Arial" panose="020B0604020202020204" pitchFamily="34" charset="0"/>
              </a:rPr>
              <a:t>chung</a:t>
            </a:r>
            <a:r>
              <a:rPr lang="en-US" sz="2000" dirty="0">
                <a:solidFill>
                  <a:srgbClr val="002060"/>
                </a:solidFill>
                <a:latin typeface="Arial" panose="020B0604020202020204" pitchFamily="34" charset="0"/>
                <a:cs typeface="Arial" panose="020B0604020202020204" pitchFamily="34" charset="0"/>
              </a:rPr>
              <a:t> cakes, </a:t>
            </a:r>
            <a:r>
              <a:rPr lang="en-US" sz="2000" i="1" dirty="0" err="1">
                <a:solidFill>
                  <a:srgbClr val="002060"/>
                </a:solidFill>
                <a:latin typeface="Arial" panose="020B0604020202020204" pitchFamily="34" charset="0"/>
                <a:cs typeface="Arial" panose="020B0604020202020204" pitchFamily="34" charset="0"/>
              </a:rPr>
              <a:t>day</a:t>
            </a:r>
            <a:r>
              <a:rPr lang="en-US" sz="2000" dirty="0" err="1">
                <a:solidFill>
                  <a:srgbClr val="002060"/>
                </a:solidFill>
                <a:latin typeface="Arial" panose="020B0604020202020204" pitchFamily="34" charset="0"/>
                <a:cs typeface="Arial" panose="020B0604020202020204" pitchFamily="34" charset="0"/>
              </a:rPr>
              <a:t>cakes</a:t>
            </a:r>
            <a:r>
              <a:rPr lang="en-US" sz="2000" dirty="0">
                <a:solidFill>
                  <a:srgbClr val="002060"/>
                </a:solidFill>
                <a:latin typeface="Arial" panose="020B0604020202020204" pitchFamily="34" charset="0"/>
                <a:cs typeface="Arial" panose="020B0604020202020204" pitchFamily="34" charset="0"/>
              </a:rPr>
              <a:t> and five-fruit trays to the Kings. Moreover, there are also many joyful activities including bamboo swings, lion dances, wrestling and </a:t>
            </a:r>
            <a:r>
              <a:rPr lang="en-US" sz="2000" i="1" dirty="0" err="1">
                <a:solidFill>
                  <a:srgbClr val="002060"/>
                </a:solidFill>
                <a:latin typeface="Arial" panose="020B0604020202020204" pitchFamily="34" charset="0"/>
                <a:cs typeface="Arial" panose="020B0604020202020204" pitchFamily="34" charset="0"/>
              </a:rPr>
              <a:t>xoan</a:t>
            </a:r>
            <a:r>
              <a:rPr lang="en-US" sz="2000" dirty="0">
                <a:solidFill>
                  <a:srgbClr val="002060"/>
                </a:solidFill>
                <a:latin typeface="Arial" panose="020B0604020202020204" pitchFamily="34" charset="0"/>
                <a:cs typeface="Arial" panose="020B0604020202020204" pitchFamily="34" charset="0"/>
              </a:rPr>
              <a:t> singing performances.</a:t>
            </a:r>
            <a:endParaRPr lang="vi-VN" sz="2000" dirty="0">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609600" y="381000"/>
            <a:ext cx="7620000" cy="646331"/>
          </a:xfrm>
          <a:prstGeom prst="rect">
            <a:avLst/>
          </a:prstGeom>
          <a:noFill/>
        </p:spPr>
        <p:txBody>
          <a:bodyPr wrap="square" rtlCol="0">
            <a:spAutoFit/>
          </a:bodyPr>
          <a:lstStyle/>
          <a:p>
            <a:pPr algn="ctr"/>
            <a:r>
              <a:rPr lang="en-US" b="1" dirty="0" smtClean="0">
                <a:solidFill>
                  <a:srgbClr val="FF0000"/>
                </a:solidFill>
                <a:latin typeface="Arial" panose="020B0604020202020204" pitchFamily="34" charset="0"/>
                <a:cs typeface="Arial" panose="020B0604020202020204" pitchFamily="34" charset="0"/>
              </a:rPr>
              <a:t>2. Now read the information about these festivals to check your ideas. (Ex. 2/p. 54)</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4800600"/>
            <a:ext cx="5199112" cy="17834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533400"/>
            <a:ext cx="8153400" cy="326698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2000" b="1" dirty="0" smtClean="0">
                <a:solidFill>
                  <a:srgbClr val="002060"/>
                </a:solidFill>
                <a:latin typeface="Arial" panose="020B0604020202020204" pitchFamily="34" charset="0"/>
                <a:cs typeface="Arial" panose="020B0604020202020204" pitchFamily="34" charset="0"/>
              </a:rPr>
              <a:t>B.</a:t>
            </a:r>
            <a:r>
              <a:rPr lang="en-US" sz="2000" dirty="0" smtClean="0">
                <a:solidFill>
                  <a:srgbClr val="002060"/>
                </a:solidFill>
                <a:latin typeface="Arial" panose="020B0604020202020204" pitchFamily="34" charset="0"/>
                <a:cs typeface="Arial" panose="020B0604020202020204" pitchFamily="34" charset="0"/>
              </a:rPr>
              <a:t> This Buddhist Festival is held annually and lasts for three months from the first to the third lunar month. During the festival, visitors come from all over the country and from overseas to join the procession and make offerings of incense, flowers, fruit and candles to worship Buddha at the pagoda. In addition to the ceremonies, people enjoy activities at this festival such as hiking in the mountains, exploring caves and taking photos of the beautiful scenery.</a:t>
            </a:r>
            <a:endParaRPr lang="vi-VN" sz="2000" dirty="0">
              <a:solidFill>
                <a:srgbClr val="002060"/>
              </a:solidFill>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3886200"/>
            <a:ext cx="5076800" cy="23915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3400" y="304800"/>
            <a:ext cx="8077200" cy="646331"/>
          </a:xfrm>
          <a:prstGeom prst="rect">
            <a:avLst/>
          </a:prstGeom>
          <a:noFill/>
        </p:spPr>
        <p:txBody>
          <a:bodyPr wrap="square" rtlCol="0">
            <a:spAutoFit/>
          </a:bodyPr>
          <a:lstStyle/>
          <a:p>
            <a:pPr algn="ctr"/>
            <a:r>
              <a:rPr lang="en-US" b="1" dirty="0" smtClean="0">
                <a:solidFill>
                  <a:srgbClr val="FF0000"/>
                </a:solidFill>
                <a:latin typeface="Arial" panose="020B0604020202020204" pitchFamily="34" charset="0"/>
                <a:cs typeface="Arial" panose="020B0604020202020204" pitchFamily="34" charset="0"/>
              </a:rPr>
              <a:t>3. Find words/ phrases in the passages that have similar meaning to these words or phrases. (Ex. 3 / p. 54)</a:t>
            </a:r>
          </a:p>
        </p:txBody>
      </p:sp>
      <p:graphicFrame>
        <p:nvGraphicFramePr>
          <p:cNvPr id="14" name="Table 13"/>
          <p:cNvGraphicFramePr>
            <a:graphicFrameLocks noGrp="1"/>
          </p:cNvGraphicFramePr>
          <p:nvPr>
            <p:extLst>
              <p:ext uri="{D42A27DB-BD31-4B8C-83A1-F6EECF244321}">
                <p14:modId xmlns:p14="http://schemas.microsoft.com/office/powerpoint/2010/main" xmlns="" val="4068726601"/>
              </p:ext>
            </p:extLst>
          </p:nvPr>
        </p:nvGraphicFramePr>
        <p:xfrm>
          <a:off x="609600" y="1219200"/>
          <a:ext cx="7924800" cy="4953001"/>
        </p:xfrm>
        <a:graphic>
          <a:graphicData uri="http://schemas.openxmlformats.org/drawingml/2006/table">
            <a:tbl>
              <a:tblPr firstRow="1" bandRow="1">
                <a:tableStyleId>{8A107856-5554-42FB-B03E-39F5DBC370BA}</a:tableStyleId>
              </a:tblPr>
              <a:tblGrid>
                <a:gridCol w="3962400"/>
                <a:gridCol w="3962400"/>
              </a:tblGrid>
              <a:tr h="809496">
                <a:tc>
                  <a:txBody>
                    <a:bodyPr/>
                    <a:lstStyle/>
                    <a:p>
                      <a:r>
                        <a:rPr lang="en-US" sz="2400" b="1" dirty="0" smtClean="0">
                          <a:solidFill>
                            <a:srgbClr val="002060"/>
                          </a:solidFill>
                        </a:rPr>
                        <a:t>1. kings</a:t>
                      </a:r>
                      <a:endParaRPr lang="vi-VN" sz="2400" b="1" dirty="0">
                        <a:solidFill>
                          <a:srgbClr val="002060"/>
                        </a:solidFill>
                        <a:latin typeface="Arial" panose="020B0604020202020204" pitchFamily="34" charset="0"/>
                        <a:cs typeface="Arial" panose="020B0604020202020204" pitchFamily="34" charset="0"/>
                      </a:endParaRPr>
                    </a:p>
                  </a:txBody>
                  <a:tcPr/>
                </a:tc>
                <a:tc>
                  <a:txBody>
                    <a:bodyPr/>
                    <a:lstStyle/>
                    <a:p>
                      <a:endParaRPr lang="vi-VN" sz="2000" b="0" dirty="0">
                        <a:solidFill>
                          <a:schemeClr val="tx1"/>
                        </a:solidFill>
                        <a:latin typeface="Arial" panose="020B0604020202020204" pitchFamily="34" charset="0"/>
                        <a:cs typeface="Arial" panose="020B0604020202020204" pitchFamily="34" charset="0"/>
                      </a:endParaRPr>
                    </a:p>
                  </a:txBody>
                  <a:tcPr/>
                </a:tc>
              </a:tr>
              <a:tr h="905521">
                <a:tc>
                  <a:txBody>
                    <a:bodyPr/>
                    <a:lstStyle/>
                    <a:p>
                      <a:r>
                        <a:rPr lang="en-US" sz="2400" b="1" dirty="0" smtClean="0">
                          <a:solidFill>
                            <a:srgbClr val="002060"/>
                          </a:solidFill>
                        </a:rPr>
                        <a:t>2. includes as an important part of something</a:t>
                      </a:r>
                      <a:endParaRPr lang="vi-VN" sz="2400" b="1" dirty="0">
                        <a:solidFill>
                          <a:srgbClr val="002060"/>
                        </a:solidFill>
                        <a:latin typeface="Arial" panose="020B0604020202020204" pitchFamily="34" charset="0"/>
                        <a:cs typeface="Arial" panose="020B0604020202020204" pitchFamily="34" charset="0"/>
                      </a:endParaRPr>
                    </a:p>
                  </a:txBody>
                  <a:tcPr/>
                </a:tc>
                <a:tc>
                  <a:txBody>
                    <a:bodyPr/>
                    <a:lstStyle/>
                    <a:p>
                      <a:endParaRPr lang="vi-VN" sz="2000" b="0" dirty="0">
                        <a:solidFill>
                          <a:schemeClr val="tx1"/>
                        </a:solidFill>
                        <a:latin typeface="Arial" panose="020B0604020202020204" pitchFamily="34" charset="0"/>
                        <a:cs typeface="Arial" panose="020B0604020202020204" pitchFamily="34" charset="0"/>
                      </a:endParaRPr>
                    </a:p>
                  </a:txBody>
                  <a:tcPr/>
                </a:tc>
              </a:tr>
              <a:tr h="809496">
                <a:tc>
                  <a:txBody>
                    <a:bodyPr/>
                    <a:lstStyle/>
                    <a:p>
                      <a:r>
                        <a:rPr lang="en-US" sz="2400" b="1" dirty="0" smtClean="0">
                          <a:solidFill>
                            <a:srgbClr val="002060"/>
                          </a:solidFill>
                        </a:rPr>
                        <a:t>3. interesting, full of fun</a:t>
                      </a:r>
                      <a:endParaRPr lang="vi-VN" sz="2400" b="1" dirty="0">
                        <a:solidFill>
                          <a:srgbClr val="002060"/>
                        </a:solidFill>
                        <a:latin typeface="Arial" panose="020B0604020202020204" pitchFamily="34" charset="0"/>
                        <a:cs typeface="Arial" panose="020B0604020202020204" pitchFamily="34" charset="0"/>
                      </a:endParaRPr>
                    </a:p>
                  </a:txBody>
                  <a:tcPr/>
                </a:tc>
                <a:tc>
                  <a:txBody>
                    <a:bodyPr/>
                    <a:lstStyle/>
                    <a:p>
                      <a:endParaRPr lang="vi-VN" sz="2000" b="0" dirty="0">
                        <a:solidFill>
                          <a:schemeClr val="tx1"/>
                        </a:solidFill>
                        <a:latin typeface="Arial" panose="020B0604020202020204" pitchFamily="34" charset="0"/>
                        <a:cs typeface="Arial" panose="020B0604020202020204" pitchFamily="34" charset="0"/>
                      </a:endParaRPr>
                    </a:p>
                  </a:txBody>
                  <a:tcPr/>
                </a:tc>
              </a:tr>
              <a:tr h="809496">
                <a:tc>
                  <a:txBody>
                    <a:bodyPr/>
                    <a:lstStyle/>
                    <a:p>
                      <a:r>
                        <a:rPr lang="en-US" sz="2400" b="1" dirty="0" smtClean="0">
                          <a:solidFill>
                            <a:srgbClr val="002060"/>
                          </a:solidFill>
                        </a:rPr>
                        <a:t>4. from abroad</a:t>
                      </a:r>
                      <a:endParaRPr lang="vi-VN" sz="2400" b="1" dirty="0">
                        <a:solidFill>
                          <a:srgbClr val="002060"/>
                        </a:solidFill>
                        <a:latin typeface="Arial" panose="020B0604020202020204" pitchFamily="34" charset="0"/>
                        <a:cs typeface="Arial" panose="020B0604020202020204" pitchFamily="34" charset="0"/>
                      </a:endParaRPr>
                    </a:p>
                  </a:txBody>
                  <a:tcPr/>
                </a:tc>
                <a:tc>
                  <a:txBody>
                    <a:bodyPr/>
                    <a:lstStyle/>
                    <a:p>
                      <a:endParaRPr lang="vi-VN" sz="2000" b="0">
                        <a:solidFill>
                          <a:schemeClr val="tx1"/>
                        </a:solidFill>
                        <a:latin typeface="Arial" panose="020B0604020202020204" pitchFamily="34" charset="0"/>
                        <a:cs typeface="Arial" panose="020B0604020202020204" pitchFamily="34" charset="0"/>
                      </a:endParaRPr>
                    </a:p>
                  </a:txBody>
                  <a:tcPr/>
                </a:tc>
              </a:tr>
              <a:tr h="809496">
                <a:tc>
                  <a:txBody>
                    <a:bodyPr/>
                    <a:lstStyle/>
                    <a:p>
                      <a:r>
                        <a:rPr lang="en-US" sz="2400" b="1" dirty="0" smtClean="0">
                          <a:solidFill>
                            <a:srgbClr val="002060"/>
                          </a:solidFill>
                        </a:rPr>
                        <a:t>5. going for a long walk</a:t>
                      </a:r>
                      <a:endParaRPr lang="vi-VN" sz="2400" b="1" dirty="0">
                        <a:solidFill>
                          <a:srgbClr val="002060"/>
                        </a:solidFill>
                        <a:latin typeface="Arial" panose="020B0604020202020204" pitchFamily="34" charset="0"/>
                        <a:cs typeface="Arial" panose="020B0604020202020204" pitchFamily="34" charset="0"/>
                      </a:endParaRPr>
                    </a:p>
                  </a:txBody>
                  <a:tcPr/>
                </a:tc>
                <a:tc>
                  <a:txBody>
                    <a:bodyPr/>
                    <a:lstStyle/>
                    <a:p>
                      <a:endParaRPr lang="vi-VN" sz="2000" b="0">
                        <a:solidFill>
                          <a:schemeClr val="tx1"/>
                        </a:solidFill>
                        <a:latin typeface="Arial" panose="020B0604020202020204" pitchFamily="34" charset="0"/>
                        <a:cs typeface="Arial" panose="020B0604020202020204" pitchFamily="34" charset="0"/>
                      </a:endParaRPr>
                    </a:p>
                  </a:txBody>
                  <a:tcPr/>
                </a:tc>
              </a:tr>
              <a:tr h="809496">
                <a:tc>
                  <a:txBody>
                    <a:bodyPr/>
                    <a:lstStyle/>
                    <a:p>
                      <a:r>
                        <a:rPr lang="en-US" sz="2400" b="1" dirty="0" smtClean="0">
                          <a:solidFill>
                            <a:srgbClr val="002060"/>
                          </a:solidFill>
                        </a:rPr>
                        <a:t>6. natural surroundings</a:t>
                      </a:r>
                      <a:endParaRPr lang="vi-VN" sz="2400" b="1" dirty="0">
                        <a:solidFill>
                          <a:srgbClr val="002060"/>
                        </a:solidFill>
                        <a:latin typeface="Arial" panose="020B0604020202020204" pitchFamily="34" charset="0"/>
                        <a:cs typeface="Arial" panose="020B0604020202020204" pitchFamily="34" charset="0"/>
                      </a:endParaRPr>
                    </a:p>
                  </a:txBody>
                  <a:tcPr/>
                </a:tc>
                <a:tc>
                  <a:txBody>
                    <a:bodyPr/>
                    <a:lstStyle/>
                    <a:p>
                      <a:endParaRPr lang="vi-VN" sz="2000" b="0"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16" name="TextBox 15"/>
          <p:cNvSpPr txBox="1"/>
          <p:nvPr/>
        </p:nvSpPr>
        <p:spPr>
          <a:xfrm>
            <a:off x="5486400" y="1447800"/>
            <a:ext cx="1654620" cy="400110"/>
          </a:xfrm>
          <a:prstGeom prst="rect">
            <a:avLst/>
          </a:prstGeom>
          <a:noFill/>
        </p:spPr>
        <p:txBody>
          <a:bodyPr wrap="none" rtlCol="0">
            <a:spAutoFit/>
          </a:bodyPr>
          <a:lstStyle/>
          <a:p>
            <a:r>
              <a:rPr lang="vi-VN" sz="2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emperors</a:t>
            </a:r>
          </a:p>
        </p:txBody>
      </p:sp>
      <p:sp>
        <p:nvSpPr>
          <p:cNvPr id="17" name="TextBox 16"/>
          <p:cNvSpPr txBox="1"/>
          <p:nvPr/>
        </p:nvSpPr>
        <p:spPr>
          <a:xfrm>
            <a:off x="5486400" y="2286000"/>
            <a:ext cx="1552220" cy="400110"/>
          </a:xfrm>
          <a:prstGeom prst="rect">
            <a:avLst/>
          </a:prstGeom>
          <a:noFill/>
        </p:spPr>
        <p:txBody>
          <a:bodyPr wrap="none" rtlCol="0">
            <a:spAutoFit/>
          </a:bodyPr>
          <a:lstStyle/>
          <a:p>
            <a:r>
              <a:rPr lang="vi-VN"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features</a:t>
            </a:r>
          </a:p>
        </p:txBody>
      </p:sp>
      <p:sp>
        <p:nvSpPr>
          <p:cNvPr id="18" name="TextBox 17"/>
          <p:cNvSpPr txBox="1"/>
          <p:nvPr/>
        </p:nvSpPr>
        <p:spPr>
          <a:xfrm>
            <a:off x="5638800" y="3124200"/>
            <a:ext cx="1197764" cy="400110"/>
          </a:xfrm>
          <a:prstGeom prst="rect">
            <a:avLst/>
          </a:prstGeom>
          <a:noFill/>
        </p:spPr>
        <p:txBody>
          <a:bodyPr wrap="none" rtlCol="0">
            <a:spAutoFit/>
          </a:bodyPr>
          <a:lstStyle/>
          <a:p>
            <a:r>
              <a:rPr lang="vi-VN"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joyful</a:t>
            </a:r>
          </a:p>
        </p:txBody>
      </p:sp>
      <p:sp>
        <p:nvSpPr>
          <p:cNvPr id="19" name="TextBox 18"/>
          <p:cNvSpPr txBox="1"/>
          <p:nvPr/>
        </p:nvSpPr>
        <p:spPr>
          <a:xfrm>
            <a:off x="5334000" y="3962400"/>
            <a:ext cx="2438488" cy="400110"/>
          </a:xfrm>
          <a:prstGeom prst="rect">
            <a:avLst/>
          </a:prstGeom>
          <a:noFill/>
        </p:spPr>
        <p:txBody>
          <a:bodyPr wrap="none" rtlCol="0">
            <a:spAutoFit/>
          </a:bodyPr>
          <a:lstStyle/>
          <a:p>
            <a:r>
              <a:rPr lang="vi-VN"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from overseas</a:t>
            </a:r>
          </a:p>
        </p:txBody>
      </p:sp>
      <p:sp>
        <p:nvSpPr>
          <p:cNvPr id="20" name="TextBox 19"/>
          <p:cNvSpPr txBox="1"/>
          <p:nvPr/>
        </p:nvSpPr>
        <p:spPr>
          <a:xfrm>
            <a:off x="5715000" y="4724400"/>
            <a:ext cx="1082348" cy="400110"/>
          </a:xfrm>
          <a:prstGeom prst="rect">
            <a:avLst/>
          </a:prstGeom>
          <a:noFill/>
        </p:spPr>
        <p:txBody>
          <a:bodyPr wrap="none" rtlCol="0">
            <a:spAutoFit/>
          </a:bodyPr>
          <a:lstStyle/>
          <a:p>
            <a:r>
              <a:rPr lang="vi-VN"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hiking</a:t>
            </a:r>
          </a:p>
        </p:txBody>
      </p:sp>
      <p:sp>
        <p:nvSpPr>
          <p:cNvPr id="21" name="TextBox 20"/>
          <p:cNvSpPr txBox="1"/>
          <p:nvPr/>
        </p:nvSpPr>
        <p:spPr>
          <a:xfrm>
            <a:off x="5791200" y="5638800"/>
            <a:ext cx="1419106" cy="400110"/>
          </a:xfrm>
          <a:prstGeom prst="rect">
            <a:avLst/>
          </a:prstGeom>
          <a:noFill/>
        </p:spPr>
        <p:txBody>
          <a:bodyPr wrap="none" rtlCol="0">
            <a:spAutoFit/>
          </a:bodyPr>
          <a:lstStyle/>
          <a:p>
            <a:r>
              <a:rPr lang="vi-VN"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scenery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3" cstate="print"/>
          <a:srcRect/>
          <a:stretch>
            <a:fillRect/>
          </a:stretch>
        </p:blipFill>
        <p:spPr bwMode="auto">
          <a:xfrm rot="21370937">
            <a:off x="8357479" y="51299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3" cstate="print"/>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3" cstate="print"/>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3" cstate="print"/>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3" cstate="print"/>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3" cstate="print"/>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3" cstate="print"/>
          <a:srcRect/>
          <a:stretch>
            <a:fillRect/>
          </a:stretch>
        </p:blipFill>
        <p:spPr bwMode="auto">
          <a:xfrm rot="21370937">
            <a:off x="8101722" y="5815723"/>
            <a:ext cx="762000" cy="762000"/>
          </a:xfrm>
          <a:prstGeom prst="rect">
            <a:avLst/>
          </a:prstGeom>
          <a:noFill/>
          <a:ln w="9525">
            <a:noFill/>
            <a:miter lim="800000"/>
            <a:headEnd/>
            <a:tailEnd/>
          </a:ln>
        </p:spPr>
      </p:pic>
      <p:sp>
        <p:nvSpPr>
          <p:cNvPr id="15" name="Flowchart: Process 14"/>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3400" y="304800"/>
            <a:ext cx="7772400" cy="646331"/>
          </a:xfrm>
          <a:prstGeom prst="rect">
            <a:avLst/>
          </a:prstGeom>
          <a:noFill/>
        </p:spPr>
        <p:txBody>
          <a:bodyPr wrap="square" rtlCol="0">
            <a:spAutoFit/>
          </a:bodyPr>
          <a:lstStyle/>
          <a:p>
            <a:pPr algn="ctr"/>
            <a:r>
              <a:rPr lang="en-US" b="1" dirty="0" smtClean="0">
                <a:solidFill>
                  <a:srgbClr val="FF0000"/>
                </a:solidFill>
                <a:latin typeface="Arial" panose="020B0604020202020204" pitchFamily="34" charset="0"/>
                <a:cs typeface="Arial" panose="020B0604020202020204" pitchFamily="34" charset="0"/>
              </a:rPr>
              <a:t>4. Read the information again and answer the following questions. (Ex. 4 /p. 54)</a:t>
            </a:r>
          </a:p>
        </p:txBody>
      </p:sp>
      <p:sp>
        <p:nvSpPr>
          <p:cNvPr id="14" name="Rectangle 13"/>
          <p:cNvSpPr/>
          <p:nvPr/>
        </p:nvSpPr>
        <p:spPr>
          <a:xfrm>
            <a:off x="457200" y="1371600"/>
            <a:ext cx="8077200" cy="429348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AutoNum type="arabicPeriod"/>
            </a:pPr>
            <a:r>
              <a:rPr lang="en-US" sz="2100" dirty="0" smtClean="0">
                <a:latin typeface="Arial" panose="020B0604020202020204" pitchFamily="34" charset="0"/>
                <a:cs typeface="Arial" panose="020B0604020202020204" pitchFamily="34" charset="0"/>
              </a:rPr>
              <a:t>When </a:t>
            </a:r>
            <a:r>
              <a:rPr lang="en-US" sz="2100" dirty="0">
                <a:latin typeface="Arial" panose="020B0604020202020204" pitchFamily="34" charset="0"/>
                <a:cs typeface="Arial" panose="020B0604020202020204" pitchFamily="34" charset="0"/>
              </a:rPr>
              <a:t>does the Hung King Temple Festival take place</a:t>
            </a:r>
            <a:r>
              <a:rPr lang="en-US" sz="2100" dirty="0" smtClean="0">
                <a:latin typeface="Arial" panose="020B0604020202020204" pitchFamily="34" charset="0"/>
                <a:cs typeface="Arial" panose="020B0604020202020204" pitchFamily="34" charset="0"/>
              </a:rPr>
              <a:t>?</a:t>
            </a:r>
          </a:p>
          <a:p>
            <a:r>
              <a:rPr lang="en-US" sz="2100" dirty="0" smtClean="0">
                <a:latin typeface="Arial" panose="020B0604020202020204" pitchFamily="34" charset="0"/>
                <a:cs typeface="Arial" panose="020B0604020202020204" pitchFamily="34" charset="0"/>
                <a:sym typeface="Wingdings" panose="05000000000000000000" pitchFamily="2" charset="2"/>
              </a:rPr>
              <a:t></a:t>
            </a:r>
          </a:p>
          <a:p>
            <a:pPr marL="342900" indent="-342900">
              <a:buAutoNum type="arabicPeriod" startAt="2"/>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is included in the offerings to the Hung Kings</a:t>
            </a:r>
            <a:r>
              <a:rPr lang="en-US" sz="2100" dirty="0" smtClean="0">
                <a:latin typeface="Arial" panose="020B0604020202020204" pitchFamily="34" charset="0"/>
                <a:cs typeface="Arial" panose="020B0604020202020204" pitchFamily="34" charset="0"/>
              </a:rPr>
              <a:t>?</a:t>
            </a:r>
          </a:p>
          <a:p>
            <a:r>
              <a:rPr lang="en-US" sz="2100" dirty="0" smtClean="0">
                <a:latin typeface="Arial" panose="020B0604020202020204" pitchFamily="34" charset="0"/>
                <a:cs typeface="Arial" panose="020B0604020202020204" pitchFamily="34" charset="0"/>
                <a:sym typeface="Wingdings" panose="05000000000000000000" pitchFamily="2" charset="2"/>
              </a:rPr>
              <a:t></a:t>
            </a:r>
          </a:p>
          <a:p>
            <a:pPr marL="342900" indent="-342900">
              <a:buAutoNum type="arabicPeriod" startAt="3"/>
            </a:pPr>
            <a:r>
              <a:rPr lang="en-US" sz="2100" dirty="0" smtClean="0">
                <a:latin typeface="Arial" panose="020B0604020202020204" pitchFamily="34" charset="0"/>
                <a:cs typeface="Arial" panose="020B0604020202020204" pitchFamily="34" charset="0"/>
              </a:rPr>
              <a:t>Why </a:t>
            </a:r>
            <a:r>
              <a:rPr lang="en-US" sz="2100" dirty="0">
                <a:latin typeface="Arial" panose="020B0604020202020204" pitchFamily="34" charset="0"/>
                <a:cs typeface="Arial" panose="020B0604020202020204" pitchFamily="34" charset="0"/>
              </a:rPr>
              <a:t>is it joyful to go to the Hung King Temple Festival</a:t>
            </a:r>
            <a:r>
              <a:rPr lang="en-US" sz="2100" dirty="0" smtClean="0">
                <a:latin typeface="Arial" panose="020B0604020202020204" pitchFamily="34" charset="0"/>
                <a:cs typeface="Arial" panose="020B0604020202020204" pitchFamily="34" charset="0"/>
              </a:rPr>
              <a:t>?</a:t>
            </a:r>
          </a:p>
          <a:p>
            <a:r>
              <a:rPr lang="en-US" sz="2100" dirty="0" smtClean="0">
                <a:latin typeface="Arial" panose="020B0604020202020204" pitchFamily="34" charset="0"/>
                <a:cs typeface="Arial" panose="020B0604020202020204" pitchFamily="34" charset="0"/>
                <a:sym typeface="Wingdings" panose="05000000000000000000" pitchFamily="2" charset="2"/>
              </a:rPr>
              <a:t></a:t>
            </a:r>
          </a:p>
          <a:p>
            <a:pPr marL="342900" indent="-342900">
              <a:buAutoNum type="arabicPeriod" startAt="4"/>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do people do to worship Buddha at the Huong Pagoda Festival</a:t>
            </a:r>
            <a:r>
              <a:rPr lang="en-US" sz="2100"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sym typeface="Wingdings" panose="05000000000000000000" pitchFamily="2" charset="2"/>
              </a:rPr>
              <a:t></a:t>
            </a:r>
          </a:p>
          <a:p>
            <a:pPr marL="342900" indent="-342900">
              <a:buAutoNum type="arabicPeriod" startAt="5"/>
            </a:pPr>
            <a:r>
              <a:rPr lang="en-US" sz="2100" dirty="0" smtClean="0">
                <a:latin typeface="Arial" panose="020B0604020202020204" pitchFamily="34" charset="0"/>
                <a:cs typeface="Arial" panose="020B0604020202020204" pitchFamily="34" charset="0"/>
              </a:rPr>
              <a:t>Which </a:t>
            </a:r>
            <a:r>
              <a:rPr lang="en-US" sz="2100" dirty="0">
                <a:latin typeface="Arial" panose="020B0604020202020204" pitchFamily="34" charset="0"/>
                <a:cs typeface="Arial" panose="020B0604020202020204" pitchFamily="34" charset="0"/>
              </a:rPr>
              <a:t>of the activities at the Huong Pagoda Festival do you like most</a:t>
            </a:r>
            <a:r>
              <a:rPr lang="en-US" sz="2100"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sym typeface="Wingdings" panose="05000000000000000000" pitchFamily="2" charset="2"/>
              </a:rPr>
              <a:t></a:t>
            </a:r>
          </a:p>
          <a:p>
            <a:endParaRPr lang="en-US" sz="2100" dirty="0">
              <a:latin typeface="Arial" panose="020B0604020202020204" pitchFamily="34" charset="0"/>
              <a:cs typeface="Arial" panose="020B0604020202020204" pitchFamily="34" charset="0"/>
            </a:endParaRPr>
          </a:p>
        </p:txBody>
      </p:sp>
      <p:sp>
        <p:nvSpPr>
          <p:cNvPr id="16" name="WordArt 18"/>
          <p:cNvSpPr>
            <a:spLocks noChangeArrowheads="1" noChangeShapeType="1" noTextEdit="1"/>
          </p:cNvSpPr>
          <p:nvPr/>
        </p:nvSpPr>
        <p:spPr bwMode="auto">
          <a:xfrm>
            <a:off x="914400" y="5105400"/>
            <a:ext cx="7315200" cy="1219200"/>
          </a:xfrm>
          <a:prstGeom prst="rect">
            <a:avLst/>
          </a:prstGeom>
        </p:spPr>
        <p:txBody>
          <a:bodyPr wrap="none" fromWordArt="1">
            <a:prstTxWarp prst="textFadeUp">
              <a:avLst>
                <a:gd name="adj" fmla="val 9991"/>
              </a:avLst>
            </a:prstTxWarp>
          </a:bodyPr>
          <a:lstStyle/>
          <a:p>
            <a:pPr algn="ctr"/>
            <a:r>
              <a:rPr lang="en-US" sz="3600" kern="10" dirty="0">
                <a:ln w="12700">
                  <a:solidFill>
                    <a:srgbClr val="CCFFFF"/>
                  </a:solidFill>
                  <a:round/>
                  <a:headEnd/>
                  <a:tailEnd/>
                </a:ln>
                <a:solidFill>
                  <a:srgbClr val="00B050"/>
                </a:solidFill>
                <a:effectLst>
                  <a:outerShdw dist="35921" dir="2700000" sy="50000" rotWithShape="0">
                    <a:srgbClr val="875B0D">
                      <a:alpha val="70000"/>
                    </a:srgbClr>
                  </a:outerShdw>
                </a:effectLst>
                <a:latin typeface=".VnTifani HeavyH" pitchFamily="34" charset="0"/>
              </a:rPr>
              <a:t>Lucky numbers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905000" y="3429000"/>
            <a:ext cx="457200" cy="457200"/>
          </a:xfrm>
          <a:prstGeom prst="rect">
            <a:avLst/>
          </a:prstGeom>
          <a:noFill/>
          <a:ln w="9525" algn="ctr">
            <a:noFill/>
            <a:miter lim="800000"/>
            <a:headEnd/>
            <a:tailEnd/>
          </a:ln>
          <a:effectLst/>
        </p:spPr>
        <p:txBody>
          <a:bodyPr>
            <a:spAutoFit/>
          </a:bodyPr>
          <a:lstStyle/>
          <a:p>
            <a:pPr algn="ctr">
              <a:spcBef>
                <a:spcPct val="50000"/>
              </a:spcBef>
            </a:pPr>
            <a:r>
              <a:rPr lang="en-US" sz="2400" b="0">
                <a:solidFill>
                  <a:schemeClr val="bg1"/>
                </a:solidFill>
                <a:latin typeface="Times New Roman" pitchFamily="18" charset="0"/>
              </a:rPr>
              <a:t>x</a:t>
            </a:r>
          </a:p>
        </p:txBody>
      </p:sp>
      <p:sp>
        <p:nvSpPr>
          <p:cNvPr id="66563" name="Text Box 3"/>
          <p:cNvSpPr txBox="1">
            <a:spLocks noChangeArrowheads="1"/>
          </p:cNvSpPr>
          <p:nvPr/>
        </p:nvSpPr>
        <p:spPr bwMode="auto">
          <a:xfrm>
            <a:off x="3352800" y="3429000"/>
            <a:ext cx="457200" cy="457200"/>
          </a:xfrm>
          <a:prstGeom prst="rect">
            <a:avLst/>
          </a:prstGeom>
          <a:noFill/>
          <a:ln w="9525" algn="ctr">
            <a:noFill/>
            <a:miter lim="800000"/>
            <a:headEnd/>
            <a:tailEnd/>
          </a:ln>
          <a:effectLst/>
        </p:spPr>
        <p:txBody>
          <a:bodyPr>
            <a:spAutoFit/>
          </a:bodyPr>
          <a:lstStyle/>
          <a:p>
            <a:pPr algn="ctr">
              <a:spcBef>
                <a:spcPct val="50000"/>
              </a:spcBef>
            </a:pPr>
            <a:r>
              <a:rPr lang="en-US" sz="2400" b="0">
                <a:solidFill>
                  <a:schemeClr val="bg1"/>
                </a:solidFill>
                <a:latin typeface="Times New Roman" pitchFamily="18" charset="0"/>
              </a:rPr>
              <a:t>o</a:t>
            </a:r>
          </a:p>
        </p:txBody>
      </p:sp>
      <p:sp>
        <p:nvSpPr>
          <p:cNvPr id="66564" name="Text Box 4"/>
          <p:cNvSpPr txBox="1">
            <a:spLocks noChangeArrowheads="1"/>
          </p:cNvSpPr>
          <p:nvPr/>
        </p:nvSpPr>
        <p:spPr bwMode="auto">
          <a:xfrm>
            <a:off x="3810000" y="3429000"/>
            <a:ext cx="457200" cy="457200"/>
          </a:xfrm>
          <a:prstGeom prst="rect">
            <a:avLst/>
          </a:prstGeom>
          <a:noFill/>
          <a:ln w="9525" algn="ctr">
            <a:noFill/>
            <a:miter lim="800000"/>
            <a:headEnd/>
            <a:tailEnd/>
          </a:ln>
          <a:effectLst/>
        </p:spPr>
        <p:txBody>
          <a:bodyPr>
            <a:spAutoFit/>
          </a:bodyPr>
          <a:lstStyle/>
          <a:p>
            <a:pPr algn="ctr">
              <a:spcBef>
                <a:spcPct val="50000"/>
              </a:spcBef>
            </a:pPr>
            <a:r>
              <a:rPr lang="en-US" sz="2400" b="0">
                <a:solidFill>
                  <a:schemeClr val="bg1"/>
                </a:solidFill>
                <a:latin typeface="Times New Roman" pitchFamily="18" charset="0"/>
              </a:rPr>
              <a:t>x</a:t>
            </a:r>
          </a:p>
        </p:txBody>
      </p:sp>
      <p:sp>
        <p:nvSpPr>
          <p:cNvPr id="66565" name="Text Box 5"/>
          <p:cNvSpPr txBox="1">
            <a:spLocks noChangeArrowheads="1"/>
          </p:cNvSpPr>
          <p:nvPr/>
        </p:nvSpPr>
        <p:spPr bwMode="auto">
          <a:xfrm>
            <a:off x="5257800" y="3429000"/>
            <a:ext cx="457200" cy="457200"/>
          </a:xfrm>
          <a:prstGeom prst="rect">
            <a:avLst/>
          </a:prstGeom>
          <a:noFill/>
          <a:ln w="9525" algn="ctr">
            <a:noFill/>
            <a:miter lim="800000"/>
            <a:headEnd/>
            <a:tailEnd/>
          </a:ln>
          <a:effectLst/>
        </p:spPr>
        <p:txBody>
          <a:bodyPr>
            <a:spAutoFit/>
          </a:bodyPr>
          <a:lstStyle/>
          <a:p>
            <a:pPr algn="ctr">
              <a:spcBef>
                <a:spcPct val="50000"/>
              </a:spcBef>
            </a:pPr>
            <a:r>
              <a:rPr lang="en-US" sz="2400" b="0">
                <a:solidFill>
                  <a:schemeClr val="bg1"/>
                </a:solidFill>
                <a:latin typeface="Times New Roman" pitchFamily="18" charset="0"/>
              </a:rPr>
              <a:t>o</a:t>
            </a:r>
          </a:p>
        </p:txBody>
      </p:sp>
      <p:sp>
        <p:nvSpPr>
          <p:cNvPr id="66566" name="Text Box 6"/>
          <p:cNvSpPr txBox="1">
            <a:spLocks noChangeArrowheads="1"/>
          </p:cNvSpPr>
          <p:nvPr/>
        </p:nvSpPr>
        <p:spPr bwMode="auto">
          <a:xfrm>
            <a:off x="5715000" y="3429000"/>
            <a:ext cx="457200" cy="457200"/>
          </a:xfrm>
          <a:prstGeom prst="rect">
            <a:avLst/>
          </a:prstGeom>
          <a:noFill/>
          <a:ln w="9525" algn="ctr">
            <a:noFill/>
            <a:miter lim="800000"/>
            <a:headEnd/>
            <a:tailEnd/>
          </a:ln>
          <a:effectLst/>
        </p:spPr>
        <p:txBody>
          <a:bodyPr>
            <a:spAutoFit/>
          </a:bodyPr>
          <a:lstStyle/>
          <a:p>
            <a:pPr algn="ctr">
              <a:spcBef>
                <a:spcPct val="50000"/>
              </a:spcBef>
            </a:pPr>
            <a:r>
              <a:rPr lang="en-US" sz="2400" b="0">
                <a:solidFill>
                  <a:schemeClr val="bg1"/>
                </a:solidFill>
                <a:latin typeface="Times New Roman" pitchFamily="18" charset="0"/>
              </a:rPr>
              <a:t>x</a:t>
            </a:r>
          </a:p>
        </p:txBody>
      </p:sp>
      <p:sp>
        <p:nvSpPr>
          <p:cNvPr id="66567" name="Text Box 7"/>
          <p:cNvSpPr txBox="1">
            <a:spLocks noChangeArrowheads="1"/>
          </p:cNvSpPr>
          <p:nvPr/>
        </p:nvSpPr>
        <p:spPr bwMode="auto">
          <a:xfrm>
            <a:off x="1905000" y="4953000"/>
            <a:ext cx="457200" cy="457200"/>
          </a:xfrm>
          <a:prstGeom prst="rect">
            <a:avLst/>
          </a:prstGeom>
          <a:noFill/>
          <a:ln w="9525" algn="ctr">
            <a:noFill/>
            <a:miter lim="800000"/>
            <a:headEnd/>
            <a:tailEnd/>
          </a:ln>
          <a:effectLst/>
        </p:spPr>
        <p:txBody>
          <a:bodyPr>
            <a:spAutoFit/>
          </a:bodyPr>
          <a:lstStyle/>
          <a:p>
            <a:pPr algn="ctr">
              <a:spcBef>
                <a:spcPct val="50000"/>
              </a:spcBef>
            </a:pPr>
            <a:r>
              <a:rPr lang="en-US" sz="2400" b="0">
                <a:solidFill>
                  <a:schemeClr val="bg1"/>
                </a:solidFill>
                <a:latin typeface="Times New Roman" pitchFamily="18" charset="0"/>
              </a:rPr>
              <a:t>x</a:t>
            </a:r>
          </a:p>
        </p:txBody>
      </p:sp>
      <p:sp>
        <p:nvSpPr>
          <p:cNvPr id="66568" name="Text Box 8"/>
          <p:cNvSpPr txBox="1">
            <a:spLocks noChangeArrowheads="1"/>
          </p:cNvSpPr>
          <p:nvPr/>
        </p:nvSpPr>
        <p:spPr bwMode="auto">
          <a:xfrm>
            <a:off x="3810000" y="4953000"/>
            <a:ext cx="457200" cy="457200"/>
          </a:xfrm>
          <a:prstGeom prst="rect">
            <a:avLst/>
          </a:prstGeom>
          <a:noFill/>
          <a:ln w="9525" algn="ctr">
            <a:noFill/>
            <a:miter lim="800000"/>
            <a:headEnd/>
            <a:tailEnd/>
          </a:ln>
          <a:effectLst/>
        </p:spPr>
        <p:txBody>
          <a:bodyPr>
            <a:spAutoFit/>
          </a:bodyPr>
          <a:lstStyle/>
          <a:p>
            <a:pPr algn="ctr">
              <a:spcBef>
                <a:spcPct val="50000"/>
              </a:spcBef>
            </a:pPr>
            <a:r>
              <a:rPr lang="en-US" sz="2400" b="0">
                <a:solidFill>
                  <a:schemeClr val="bg1"/>
                </a:solidFill>
                <a:latin typeface="Times New Roman" pitchFamily="18" charset="0"/>
              </a:rPr>
              <a:t>x</a:t>
            </a:r>
          </a:p>
        </p:txBody>
      </p:sp>
      <p:sp>
        <p:nvSpPr>
          <p:cNvPr id="66569" name="Text Box 9"/>
          <p:cNvSpPr txBox="1">
            <a:spLocks noChangeArrowheads="1"/>
          </p:cNvSpPr>
          <p:nvPr/>
        </p:nvSpPr>
        <p:spPr bwMode="auto">
          <a:xfrm>
            <a:off x="5334000" y="4953000"/>
            <a:ext cx="457200" cy="457200"/>
          </a:xfrm>
          <a:prstGeom prst="rect">
            <a:avLst/>
          </a:prstGeom>
          <a:noFill/>
          <a:ln w="9525" algn="ctr">
            <a:noFill/>
            <a:miter lim="800000"/>
            <a:headEnd/>
            <a:tailEnd/>
          </a:ln>
          <a:effectLst/>
        </p:spPr>
        <p:txBody>
          <a:bodyPr>
            <a:spAutoFit/>
          </a:bodyPr>
          <a:lstStyle/>
          <a:p>
            <a:pPr algn="ctr">
              <a:spcBef>
                <a:spcPct val="50000"/>
              </a:spcBef>
            </a:pPr>
            <a:r>
              <a:rPr lang="en-US" sz="2400" b="0">
                <a:solidFill>
                  <a:schemeClr val="bg1"/>
                </a:solidFill>
                <a:latin typeface="Times New Roman" pitchFamily="18" charset="0"/>
              </a:rPr>
              <a:t>o</a:t>
            </a:r>
          </a:p>
        </p:txBody>
      </p:sp>
      <p:sp>
        <p:nvSpPr>
          <p:cNvPr id="66579" name="AutoShape 19">
            <a:hlinkClick r:id="rId2" action="ppaction://hlinksldjump"/>
          </p:cNvPr>
          <p:cNvSpPr>
            <a:spLocks noChangeArrowheads="1"/>
          </p:cNvSpPr>
          <p:nvPr/>
        </p:nvSpPr>
        <p:spPr bwMode="auto">
          <a:xfrm>
            <a:off x="2895600" y="3429000"/>
            <a:ext cx="1752600" cy="1828800"/>
          </a:xfrm>
          <a:prstGeom prst="bevel">
            <a:avLst>
              <a:gd name="adj" fmla="val 12500"/>
            </a:avLst>
          </a:prstGeom>
          <a:gradFill rotWithShape="1">
            <a:gsLst>
              <a:gs pos="0">
                <a:schemeClr val="accent1"/>
              </a:gs>
              <a:gs pos="100000">
                <a:srgbClr val="FFFFFF"/>
              </a:gs>
            </a:gsLst>
            <a:lin ang="5400000" scaled="1"/>
          </a:gradFill>
          <a:ln w="9525" algn="ctr">
            <a:noFill/>
            <a:miter lim="800000"/>
            <a:headEnd/>
            <a:tailEnd/>
          </a:ln>
          <a:effectLst/>
        </p:spPr>
        <p:txBody>
          <a:bodyPr anchor="ctr" anchorCtr="1"/>
          <a:lstStyle/>
          <a:p>
            <a:pPr>
              <a:spcBef>
                <a:spcPct val="20000"/>
              </a:spcBef>
            </a:pPr>
            <a:r>
              <a:rPr lang="en-US" sz="4400" b="0">
                <a:latin typeface="Times New Roman" pitchFamily="18" charset="0"/>
              </a:rPr>
              <a:t>6</a:t>
            </a:r>
          </a:p>
        </p:txBody>
      </p:sp>
      <p:sp>
        <p:nvSpPr>
          <p:cNvPr id="66580" name="AutoShape 20">
            <a:hlinkClick r:id="rId3" action="ppaction://hlinksldjump"/>
          </p:cNvPr>
          <p:cNvSpPr>
            <a:spLocks noChangeArrowheads="1"/>
          </p:cNvSpPr>
          <p:nvPr/>
        </p:nvSpPr>
        <p:spPr bwMode="auto">
          <a:xfrm>
            <a:off x="1066800" y="1524000"/>
            <a:ext cx="1752600" cy="1828800"/>
          </a:xfrm>
          <a:prstGeom prst="bevel">
            <a:avLst>
              <a:gd name="adj" fmla="val 12500"/>
            </a:avLst>
          </a:prstGeom>
          <a:gradFill rotWithShape="1">
            <a:gsLst>
              <a:gs pos="0">
                <a:srgbClr val="FFFF00"/>
              </a:gs>
              <a:gs pos="100000">
                <a:srgbClr val="FFFFFF"/>
              </a:gs>
            </a:gsLst>
            <a:lin ang="5400000" scaled="1"/>
          </a:gradFill>
          <a:ln w="9525" algn="ctr">
            <a:noFill/>
            <a:miter lim="800000"/>
            <a:headEnd/>
            <a:tailEnd/>
          </a:ln>
          <a:effectLst/>
        </p:spPr>
        <p:txBody>
          <a:bodyPr anchor="ctr" anchorCtr="1"/>
          <a:lstStyle/>
          <a:p>
            <a:pPr>
              <a:spcBef>
                <a:spcPct val="20000"/>
              </a:spcBef>
            </a:pPr>
            <a:r>
              <a:rPr lang="en-US" sz="4400" b="0" dirty="0">
                <a:latin typeface="Times New Roman" pitchFamily="18" charset="0"/>
              </a:rPr>
              <a:t>1</a:t>
            </a:r>
          </a:p>
        </p:txBody>
      </p:sp>
      <p:sp>
        <p:nvSpPr>
          <p:cNvPr id="66581" name="AutoShape 21">
            <a:hlinkClick r:id="rId4" action="ppaction://hlinksldjump"/>
          </p:cNvPr>
          <p:cNvSpPr>
            <a:spLocks noChangeArrowheads="1"/>
          </p:cNvSpPr>
          <p:nvPr/>
        </p:nvSpPr>
        <p:spPr bwMode="auto">
          <a:xfrm>
            <a:off x="2895600" y="1524000"/>
            <a:ext cx="1752600" cy="1828800"/>
          </a:xfrm>
          <a:prstGeom prst="bevel">
            <a:avLst>
              <a:gd name="adj" fmla="val 12500"/>
            </a:avLst>
          </a:prstGeom>
          <a:gradFill rotWithShape="1">
            <a:gsLst>
              <a:gs pos="0">
                <a:srgbClr val="FF66FF"/>
              </a:gs>
              <a:gs pos="100000">
                <a:srgbClr val="FFFFFF"/>
              </a:gs>
            </a:gsLst>
            <a:lin ang="5400000" scaled="1"/>
          </a:gradFill>
          <a:ln w="9525" algn="ctr">
            <a:noFill/>
            <a:miter lim="800000"/>
            <a:headEnd/>
            <a:tailEnd/>
          </a:ln>
          <a:effectLst/>
        </p:spPr>
        <p:txBody>
          <a:bodyPr anchor="ctr" anchorCtr="1"/>
          <a:lstStyle/>
          <a:p>
            <a:pPr>
              <a:spcBef>
                <a:spcPct val="20000"/>
              </a:spcBef>
            </a:pPr>
            <a:r>
              <a:rPr lang="en-US" sz="4400" b="0">
                <a:latin typeface="Times New Roman" pitchFamily="18" charset="0"/>
              </a:rPr>
              <a:t>2</a:t>
            </a:r>
          </a:p>
        </p:txBody>
      </p:sp>
      <p:sp>
        <p:nvSpPr>
          <p:cNvPr id="66582" name="AutoShape 22">
            <a:hlinkClick r:id="rId5" action="ppaction://hlinksldjump"/>
          </p:cNvPr>
          <p:cNvSpPr>
            <a:spLocks noChangeArrowheads="1"/>
          </p:cNvSpPr>
          <p:nvPr/>
        </p:nvSpPr>
        <p:spPr bwMode="auto">
          <a:xfrm>
            <a:off x="4724400" y="1524000"/>
            <a:ext cx="1676400" cy="1828800"/>
          </a:xfrm>
          <a:prstGeom prst="bevel">
            <a:avLst>
              <a:gd name="adj" fmla="val 12500"/>
            </a:avLst>
          </a:prstGeom>
          <a:gradFill rotWithShape="1">
            <a:gsLst>
              <a:gs pos="0">
                <a:srgbClr val="0000FF"/>
              </a:gs>
              <a:gs pos="100000">
                <a:srgbClr val="FFFFFF"/>
              </a:gs>
            </a:gsLst>
            <a:lin ang="5400000" scaled="1"/>
          </a:gradFill>
          <a:ln w="9525" algn="ctr">
            <a:noFill/>
            <a:miter lim="800000"/>
            <a:headEnd/>
            <a:tailEnd/>
          </a:ln>
          <a:effectLst/>
        </p:spPr>
        <p:txBody>
          <a:bodyPr anchor="ctr" anchorCtr="1"/>
          <a:lstStyle/>
          <a:p>
            <a:pPr>
              <a:spcBef>
                <a:spcPct val="20000"/>
              </a:spcBef>
            </a:pPr>
            <a:r>
              <a:rPr lang="en-US" sz="4400" b="0">
                <a:latin typeface="Times New Roman" pitchFamily="18" charset="0"/>
              </a:rPr>
              <a:t>3</a:t>
            </a:r>
          </a:p>
        </p:txBody>
      </p:sp>
      <p:sp>
        <p:nvSpPr>
          <p:cNvPr id="66583" name="AutoShape 23">
            <a:hlinkClick r:id="rId6" action="ppaction://hlinksldjump"/>
          </p:cNvPr>
          <p:cNvSpPr>
            <a:spLocks noChangeArrowheads="1"/>
          </p:cNvSpPr>
          <p:nvPr/>
        </p:nvSpPr>
        <p:spPr bwMode="auto">
          <a:xfrm>
            <a:off x="6477000" y="1524000"/>
            <a:ext cx="1676400" cy="1828800"/>
          </a:xfrm>
          <a:prstGeom prst="bevel">
            <a:avLst>
              <a:gd name="adj" fmla="val 12500"/>
            </a:avLst>
          </a:prstGeom>
          <a:gradFill rotWithShape="1">
            <a:gsLst>
              <a:gs pos="0">
                <a:schemeClr val="hlink"/>
              </a:gs>
              <a:gs pos="100000">
                <a:srgbClr val="FFFFFF"/>
              </a:gs>
            </a:gsLst>
            <a:lin ang="2700000" scaled="1"/>
          </a:gradFill>
          <a:ln w="9525" algn="ctr">
            <a:noFill/>
            <a:miter lim="800000"/>
            <a:headEnd/>
            <a:tailEnd/>
          </a:ln>
          <a:effectLst/>
        </p:spPr>
        <p:txBody>
          <a:bodyPr anchor="ctr" anchorCtr="1"/>
          <a:lstStyle/>
          <a:p>
            <a:pPr>
              <a:spcBef>
                <a:spcPct val="20000"/>
              </a:spcBef>
            </a:pPr>
            <a:r>
              <a:rPr lang="en-US" sz="4400" b="0">
                <a:latin typeface="Times New Roman" pitchFamily="18" charset="0"/>
              </a:rPr>
              <a:t>4</a:t>
            </a:r>
          </a:p>
        </p:txBody>
      </p:sp>
      <p:sp>
        <p:nvSpPr>
          <p:cNvPr id="66584" name="AutoShape 24">
            <a:hlinkClick r:id="rId7" action="ppaction://hlinksldjump"/>
          </p:cNvPr>
          <p:cNvSpPr>
            <a:spLocks noChangeArrowheads="1"/>
          </p:cNvSpPr>
          <p:nvPr/>
        </p:nvSpPr>
        <p:spPr bwMode="auto">
          <a:xfrm>
            <a:off x="1143000" y="3429000"/>
            <a:ext cx="1676400" cy="1828800"/>
          </a:xfrm>
          <a:prstGeom prst="bevel">
            <a:avLst>
              <a:gd name="adj" fmla="val 12500"/>
            </a:avLst>
          </a:prstGeom>
          <a:gradFill rotWithShape="1">
            <a:gsLst>
              <a:gs pos="0">
                <a:srgbClr val="FF9933"/>
              </a:gs>
              <a:gs pos="100000">
                <a:srgbClr val="FFFFFF"/>
              </a:gs>
            </a:gsLst>
            <a:path path="rect">
              <a:fillToRect r="100000" b="100000"/>
            </a:path>
          </a:gradFill>
          <a:ln w="9525" algn="ctr">
            <a:noFill/>
            <a:miter lim="800000"/>
            <a:headEnd/>
            <a:tailEnd/>
          </a:ln>
          <a:effectLst/>
        </p:spPr>
        <p:txBody>
          <a:bodyPr anchor="ctr" anchorCtr="1"/>
          <a:lstStyle/>
          <a:p>
            <a:pPr>
              <a:spcBef>
                <a:spcPct val="20000"/>
              </a:spcBef>
            </a:pPr>
            <a:r>
              <a:rPr lang="en-US" sz="4400" b="0" dirty="0">
                <a:latin typeface="Times New Roman" pitchFamily="18" charset="0"/>
              </a:rPr>
              <a:t>5</a:t>
            </a:r>
          </a:p>
        </p:txBody>
      </p:sp>
      <p:sp>
        <p:nvSpPr>
          <p:cNvPr id="66585" name="AutoShape 25">
            <a:hlinkClick r:id="rId8" action="ppaction://hlinksldjump"/>
          </p:cNvPr>
          <p:cNvSpPr>
            <a:spLocks noChangeArrowheads="1"/>
          </p:cNvSpPr>
          <p:nvPr/>
        </p:nvSpPr>
        <p:spPr bwMode="auto">
          <a:xfrm>
            <a:off x="4724400" y="3429000"/>
            <a:ext cx="1676400" cy="1828800"/>
          </a:xfrm>
          <a:prstGeom prst="bevel">
            <a:avLst>
              <a:gd name="adj" fmla="val 12500"/>
            </a:avLst>
          </a:prstGeom>
          <a:gradFill rotWithShape="1">
            <a:gsLst>
              <a:gs pos="0">
                <a:schemeClr val="folHlink"/>
              </a:gs>
              <a:gs pos="100000">
                <a:srgbClr val="FFFFFF"/>
              </a:gs>
            </a:gsLst>
            <a:lin ang="0" scaled="1"/>
          </a:gradFill>
          <a:ln w="9525" algn="ctr">
            <a:noFill/>
            <a:miter lim="800000"/>
            <a:headEnd/>
            <a:tailEnd/>
          </a:ln>
          <a:effectLst/>
        </p:spPr>
        <p:txBody>
          <a:bodyPr anchor="ctr" anchorCtr="1"/>
          <a:lstStyle/>
          <a:p>
            <a:pPr>
              <a:spcBef>
                <a:spcPct val="20000"/>
              </a:spcBef>
            </a:pPr>
            <a:r>
              <a:rPr lang="en-US" sz="4400" b="0">
                <a:latin typeface="Times New Roman" pitchFamily="18" charset="0"/>
              </a:rPr>
              <a:t>7</a:t>
            </a:r>
          </a:p>
        </p:txBody>
      </p:sp>
      <p:sp>
        <p:nvSpPr>
          <p:cNvPr id="66586" name="AutoShape 26">
            <a:hlinkClick r:id="rId9" action="ppaction://hlinksldjump"/>
          </p:cNvPr>
          <p:cNvSpPr>
            <a:spLocks noChangeArrowheads="1"/>
          </p:cNvSpPr>
          <p:nvPr/>
        </p:nvSpPr>
        <p:spPr bwMode="auto">
          <a:xfrm>
            <a:off x="6477000" y="3429000"/>
            <a:ext cx="1676400" cy="1828800"/>
          </a:xfrm>
          <a:prstGeom prst="bevel">
            <a:avLst>
              <a:gd name="adj" fmla="val 12500"/>
            </a:avLst>
          </a:prstGeom>
          <a:gradFill rotWithShape="1">
            <a:gsLst>
              <a:gs pos="0">
                <a:srgbClr val="990000"/>
              </a:gs>
              <a:gs pos="100000">
                <a:srgbClr val="FFFFFF"/>
              </a:gs>
            </a:gsLst>
            <a:lin ang="2700000" scaled="1"/>
          </a:gradFill>
          <a:ln w="9525" algn="ctr">
            <a:noFill/>
            <a:miter lim="800000"/>
            <a:headEnd/>
            <a:tailEnd/>
          </a:ln>
          <a:effectLst/>
        </p:spPr>
        <p:txBody>
          <a:bodyPr anchor="ctr" anchorCtr="1"/>
          <a:lstStyle/>
          <a:p>
            <a:pPr>
              <a:spcBef>
                <a:spcPct val="20000"/>
              </a:spcBef>
            </a:pPr>
            <a:r>
              <a:rPr lang="en-US" sz="4400" b="0">
                <a:latin typeface="Times New Roman" pitchFamily="18" charset="0"/>
              </a:rPr>
              <a:t>8</a:t>
            </a:r>
          </a:p>
        </p:txBody>
      </p:sp>
      <p:pic>
        <p:nvPicPr>
          <p:cNvPr id="66587" name="Picture 27" descr="catnmouse">
            <a:hlinkClick r:id="rId10" action="ppaction://hlinksldjump"/>
          </p:cNvPr>
          <p:cNvPicPr>
            <a:picLocks noChangeAspect="1" noChangeArrowheads="1" noCrop="1"/>
          </p:cNvPicPr>
          <p:nvPr/>
        </p:nvPicPr>
        <p:blipFill>
          <a:blip r:embed="rId11" cstate="print"/>
          <a:srcRect/>
          <a:stretch>
            <a:fillRect/>
          </a:stretch>
        </p:blipFill>
        <p:spPr bwMode="auto">
          <a:xfrm>
            <a:off x="3276600" y="5486400"/>
            <a:ext cx="1981200" cy="1089025"/>
          </a:xfrm>
          <a:prstGeom prst="rect">
            <a:avLst/>
          </a:prstGeom>
          <a:noFill/>
        </p:spPr>
      </p:pic>
      <p:sp>
        <p:nvSpPr>
          <p:cNvPr id="19" name="WordArt 18"/>
          <p:cNvSpPr>
            <a:spLocks noChangeArrowheads="1" noChangeShapeType="1" noTextEdit="1"/>
          </p:cNvSpPr>
          <p:nvPr/>
        </p:nvSpPr>
        <p:spPr bwMode="auto">
          <a:xfrm>
            <a:off x="990600" y="533400"/>
            <a:ext cx="7315200" cy="762000"/>
          </a:xfrm>
          <a:prstGeom prst="rect">
            <a:avLst/>
          </a:prstGeom>
        </p:spPr>
        <p:txBody>
          <a:bodyPr wrap="none" fromWordArt="1">
            <a:prstTxWarp prst="textFadeUp">
              <a:avLst>
                <a:gd name="adj" fmla="val 9991"/>
              </a:avLst>
            </a:prstTxWarp>
          </a:bodyPr>
          <a:lstStyle/>
          <a:p>
            <a:pPr algn="ctr"/>
            <a:r>
              <a:rPr lang="en-US" sz="3600" kern="10" dirty="0">
                <a:ln w="12700">
                  <a:solidFill>
                    <a:srgbClr val="CCFFFF"/>
                  </a:solidFill>
                  <a:round/>
                  <a:headEnd/>
                  <a:tailEnd/>
                </a:ln>
                <a:solidFill>
                  <a:srgbClr val="00B050"/>
                </a:solidFill>
                <a:effectLst>
                  <a:outerShdw dist="35921" dir="2700000" sy="50000" rotWithShape="0">
                    <a:srgbClr val="875B0D">
                      <a:alpha val="70000"/>
                    </a:srgbClr>
                  </a:outerShdw>
                </a:effectLst>
                <a:latin typeface=".VnTifani HeavyH" pitchFamily="34" charset="0"/>
              </a:rPr>
              <a:t>Lucky numbers</a:t>
            </a:r>
          </a:p>
        </p:txBody>
      </p:sp>
      <p:sp>
        <p:nvSpPr>
          <p:cNvPr id="20" name="Flowchart: Process 19"/>
          <p:cNvSpPr/>
          <p:nvPr/>
        </p:nvSpPr>
        <p:spPr>
          <a:xfrm>
            <a:off x="152400" y="152400"/>
            <a:ext cx="8839200" cy="6553200"/>
          </a:xfrm>
          <a:prstGeom prst="flowChartProcess">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3" descr="FLOWR004"/>
          <p:cNvPicPr>
            <a:picLocks noChangeAspect="1" noChangeArrowheads="1" noCrop="1"/>
          </p:cNvPicPr>
          <p:nvPr/>
        </p:nvPicPr>
        <p:blipFill>
          <a:blip r:embed="rId12" cstate="print"/>
          <a:srcRect/>
          <a:stretch>
            <a:fillRect/>
          </a:stretch>
        </p:blipFill>
        <p:spPr bwMode="auto">
          <a:xfrm rot="21370937">
            <a:off x="8101722" y="5815723"/>
            <a:ext cx="762000" cy="762000"/>
          </a:xfrm>
          <a:prstGeom prst="rect">
            <a:avLst/>
          </a:prstGeom>
          <a:noFill/>
          <a:ln w="9525">
            <a:noFill/>
            <a:miter lim="800000"/>
            <a:headEnd/>
            <a:tailEnd/>
          </a:ln>
        </p:spPr>
      </p:pic>
      <p:pic>
        <p:nvPicPr>
          <p:cNvPr id="22" name="Picture 63" descr="FLOWR004"/>
          <p:cNvPicPr>
            <a:picLocks noChangeAspect="1" noChangeArrowheads="1" noCrop="1"/>
          </p:cNvPicPr>
          <p:nvPr/>
        </p:nvPicPr>
        <p:blipFill>
          <a:blip r:embed="rId12" cstate="print"/>
          <a:srcRect/>
          <a:stretch>
            <a:fillRect/>
          </a:stretch>
        </p:blipFill>
        <p:spPr bwMode="auto">
          <a:xfrm rot="21370937">
            <a:off x="8254122" y="5968123"/>
            <a:ext cx="762000" cy="762000"/>
          </a:xfrm>
          <a:prstGeom prst="rect">
            <a:avLst/>
          </a:prstGeom>
          <a:noFill/>
          <a:ln w="9525">
            <a:noFill/>
            <a:miter lim="800000"/>
            <a:headEnd/>
            <a:tailEnd/>
          </a:ln>
        </p:spPr>
      </p:pic>
      <p:pic>
        <p:nvPicPr>
          <p:cNvPr id="23" name="Picture 63" descr="FLOWR004"/>
          <p:cNvPicPr>
            <a:picLocks noChangeAspect="1" noChangeArrowheads="1" noCrop="1"/>
          </p:cNvPicPr>
          <p:nvPr/>
        </p:nvPicPr>
        <p:blipFill>
          <a:blip r:embed="rId12" cstate="print"/>
          <a:srcRect/>
          <a:stretch>
            <a:fillRect/>
          </a:stretch>
        </p:blipFill>
        <p:spPr bwMode="auto">
          <a:xfrm rot="21370937">
            <a:off x="8357477" y="5510922"/>
            <a:ext cx="762000" cy="762000"/>
          </a:xfrm>
          <a:prstGeom prst="rect">
            <a:avLst/>
          </a:prstGeom>
          <a:noFill/>
          <a:ln w="9525">
            <a:noFill/>
            <a:miter lim="800000"/>
            <a:headEnd/>
            <a:tailEnd/>
          </a:ln>
        </p:spPr>
      </p:pic>
      <p:pic>
        <p:nvPicPr>
          <p:cNvPr id="24" name="Picture 63" descr="FLOWR004"/>
          <p:cNvPicPr>
            <a:picLocks noChangeAspect="1" noChangeArrowheads="1" noCrop="1"/>
          </p:cNvPicPr>
          <p:nvPr/>
        </p:nvPicPr>
        <p:blipFill>
          <a:blip r:embed="rId12" cstate="print"/>
          <a:srcRect/>
          <a:stretch>
            <a:fillRect/>
          </a:stretch>
        </p:blipFill>
        <p:spPr bwMode="auto">
          <a:xfrm rot="21370937">
            <a:off x="8357477" y="5663322"/>
            <a:ext cx="762000" cy="762000"/>
          </a:xfrm>
          <a:prstGeom prst="rect">
            <a:avLst/>
          </a:prstGeom>
          <a:noFill/>
          <a:ln w="9525">
            <a:noFill/>
            <a:miter lim="800000"/>
            <a:headEnd/>
            <a:tailEnd/>
          </a:ln>
        </p:spPr>
      </p:pic>
      <p:pic>
        <p:nvPicPr>
          <p:cNvPr id="25" name="Picture 63" descr="FLOWR004"/>
          <p:cNvPicPr>
            <a:picLocks noChangeAspect="1" noChangeArrowheads="1" noCrop="1"/>
          </p:cNvPicPr>
          <p:nvPr/>
        </p:nvPicPr>
        <p:blipFill>
          <a:blip r:embed="rId12" cstate="print"/>
          <a:srcRect/>
          <a:stretch>
            <a:fillRect/>
          </a:stretch>
        </p:blipFill>
        <p:spPr bwMode="auto">
          <a:xfrm rot="21370937">
            <a:off x="7873122" y="5510922"/>
            <a:ext cx="762000" cy="762000"/>
          </a:xfrm>
          <a:prstGeom prst="rect">
            <a:avLst/>
          </a:prstGeom>
          <a:noFill/>
          <a:ln w="9525">
            <a:noFill/>
            <a:miter lim="800000"/>
            <a:headEnd/>
            <a:tailEnd/>
          </a:ln>
        </p:spPr>
      </p:pic>
      <p:pic>
        <p:nvPicPr>
          <p:cNvPr id="26" name="Picture 63" descr="FLOWR004"/>
          <p:cNvPicPr>
            <a:picLocks noChangeAspect="1" noChangeArrowheads="1" noCrop="1"/>
          </p:cNvPicPr>
          <p:nvPr/>
        </p:nvPicPr>
        <p:blipFill>
          <a:blip r:embed="rId12" cstate="print"/>
          <a:srcRect/>
          <a:stretch>
            <a:fillRect/>
          </a:stretch>
        </p:blipFill>
        <p:spPr bwMode="auto">
          <a:xfrm rot="21370937">
            <a:off x="8357478" y="5129922"/>
            <a:ext cx="7620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580"/>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6580"/>
                                        </p:tgtEl>
                                      </p:cBhvr>
                                    </p:animEffect>
                                    <p:set>
                                      <p:cBhvr>
                                        <p:cTn id="7" dur="1" fill="hold">
                                          <p:stCondLst>
                                            <p:cond delay="499"/>
                                          </p:stCondLst>
                                        </p:cTn>
                                        <p:tgtEl>
                                          <p:spTgt spid="66580"/>
                                        </p:tgtEl>
                                        <p:attrNameLst>
                                          <p:attrName>style.visibility</p:attrName>
                                        </p:attrNameLst>
                                      </p:cBhvr>
                                      <p:to>
                                        <p:strVal val="hidden"/>
                                      </p:to>
                                    </p:set>
                                  </p:childTnLst>
                                </p:cTn>
                              </p:par>
                            </p:childTnLst>
                          </p:cTn>
                        </p:par>
                      </p:childTnLst>
                    </p:cTn>
                  </p:par>
                </p:childTnLst>
              </p:cTn>
              <p:nextCondLst>
                <p:cond evt="onClick" delay="0">
                  <p:tgtEl>
                    <p:spTgt spid="66580"/>
                  </p:tgtEl>
                </p:cond>
              </p:nextCondLst>
            </p:seq>
            <p:seq concurrent="1" nextAc="seek">
              <p:cTn id="8" restart="whenNotActive" fill="hold" evtFilter="cancelBubble" nodeType="interactiveSeq">
                <p:stCondLst>
                  <p:cond evt="onClick" delay="0">
                    <p:tgtEl>
                      <p:spTgt spid="66581"/>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66581"/>
                                        </p:tgtEl>
                                      </p:cBhvr>
                                    </p:animEffect>
                                    <p:set>
                                      <p:cBhvr>
                                        <p:cTn id="13" dur="1" fill="hold">
                                          <p:stCondLst>
                                            <p:cond delay="499"/>
                                          </p:stCondLst>
                                        </p:cTn>
                                        <p:tgtEl>
                                          <p:spTgt spid="66581"/>
                                        </p:tgtEl>
                                        <p:attrNameLst>
                                          <p:attrName>style.visibility</p:attrName>
                                        </p:attrNameLst>
                                      </p:cBhvr>
                                      <p:to>
                                        <p:strVal val="hidden"/>
                                      </p:to>
                                    </p:set>
                                  </p:childTnLst>
                                </p:cTn>
                              </p:par>
                            </p:childTnLst>
                          </p:cTn>
                        </p:par>
                      </p:childTnLst>
                    </p:cTn>
                  </p:par>
                </p:childTnLst>
              </p:cTn>
              <p:nextCondLst>
                <p:cond evt="onClick" delay="0">
                  <p:tgtEl>
                    <p:spTgt spid="66581"/>
                  </p:tgtEl>
                </p:cond>
              </p:nextCondLst>
            </p:seq>
            <p:seq concurrent="1" nextAc="seek">
              <p:cTn id="14" restart="whenNotActive" fill="hold" evtFilter="cancelBubble" nodeType="interactiveSeq">
                <p:stCondLst>
                  <p:cond evt="onClick" delay="0">
                    <p:tgtEl>
                      <p:spTgt spid="66582"/>
                    </p:tgtEl>
                  </p:cond>
                </p:stCondLst>
                <p:endSync evt="end" delay="0">
                  <p:rtn val="all"/>
                </p:endSync>
                <p:childTnLst>
                  <p:par>
                    <p:cTn id="15" fill="hold">
                      <p:stCondLst>
                        <p:cond delay="0"/>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66582"/>
                                        </p:tgtEl>
                                      </p:cBhvr>
                                    </p:animEffect>
                                    <p:set>
                                      <p:cBhvr>
                                        <p:cTn id="19" dur="1" fill="hold">
                                          <p:stCondLst>
                                            <p:cond delay="499"/>
                                          </p:stCondLst>
                                        </p:cTn>
                                        <p:tgtEl>
                                          <p:spTgt spid="66582"/>
                                        </p:tgtEl>
                                        <p:attrNameLst>
                                          <p:attrName>style.visibility</p:attrName>
                                        </p:attrNameLst>
                                      </p:cBhvr>
                                      <p:to>
                                        <p:strVal val="hidden"/>
                                      </p:to>
                                    </p:set>
                                  </p:childTnLst>
                                </p:cTn>
                              </p:par>
                            </p:childTnLst>
                          </p:cTn>
                        </p:par>
                      </p:childTnLst>
                    </p:cTn>
                  </p:par>
                </p:childTnLst>
              </p:cTn>
              <p:nextCondLst>
                <p:cond evt="onClick" delay="0">
                  <p:tgtEl>
                    <p:spTgt spid="66582"/>
                  </p:tgtEl>
                </p:cond>
              </p:nextCondLst>
            </p:seq>
            <p:seq concurrent="1" nextAc="seek">
              <p:cTn id="20" restart="whenNotActive" fill="hold" evtFilter="cancelBubble" nodeType="interactiveSeq">
                <p:stCondLst>
                  <p:cond evt="onClick" delay="0">
                    <p:tgtEl>
                      <p:spTgt spid="66583"/>
                    </p:tgtEl>
                  </p:cond>
                </p:stCondLst>
                <p:endSync evt="end" delay="0">
                  <p:rtn val="all"/>
                </p:endSync>
                <p:childTnLst>
                  <p:par>
                    <p:cTn id="21" fill="hold">
                      <p:stCondLst>
                        <p:cond delay="0"/>
                      </p:stCondLst>
                      <p:childTnLst>
                        <p:par>
                          <p:cTn id="22" fill="hold">
                            <p:stCondLst>
                              <p:cond delay="0"/>
                            </p:stCondLst>
                            <p:childTnLst>
                              <p:par>
                                <p:cTn id="23" presetID="5" presetClass="exit" presetSubtype="10" fill="hold" grpId="0" nodeType="clickEffect">
                                  <p:stCondLst>
                                    <p:cond delay="0"/>
                                  </p:stCondLst>
                                  <p:childTnLst>
                                    <p:animEffect transition="out" filter="checkerboard(across)">
                                      <p:cBhvr>
                                        <p:cTn id="24" dur="500"/>
                                        <p:tgtEl>
                                          <p:spTgt spid="66583"/>
                                        </p:tgtEl>
                                      </p:cBhvr>
                                    </p:animEffect>
                                    <p:set>
                                      <p:cBhvr>
                                        <p:cTn id="25" dur="1" fill="hold">
                                          <p:stCondLst>
                                            <p:cond delay="499"/>
                                          </p:stCondLst>
                                        </p:cTn>
                                        <p:tgtEl>
                                          <p:spTgt spid="66583"/>
                                        </p:tgtEl>
                                        <p:attrNameLst>
                                          <p:attrName>style.visibility</p:attrName>
                                        </p:attrNameLst>
                                      </p:cBhvr>
                                      <p:to>
                                        <p:strVal val="hidden"/>
                                      </p:to>
                                    </p:set>
                                  </p:childTnLst>
                                </p:cTn>
                              </p:par>
                            </p:childTnLst>
                          </p:cTn>
                        </p:par>
                      </p:childTnLst>
                    </p:cTn>
                  </p:par>
                </p:childTnLst>
              </p:cTn>
              <p:nextCondLst>
                <p:cond evt="onClick" delay="0">
                  <p:tgtEl>
                    <p:spTgt spid="66583"/>
                  </p:tgtEl>
                </p:cond>
              </p:nextCondLst>
            </p:seq>
            <p:seq concurrent="1" nextAc="seek">
              <p:cTn id="26" restart="whenNotActive" fill="hold" evtFilter="cancelBubble" nodeType="interactiveSeq">
                <p:stCondLst>
                  <p:cond evt="onClick" delay="0">
                    <p:tgtEl>
                      <p:spTgt spid="66584"/>
                    </p:tgtEl>
                  </p:cond>
                </p:stCondLst>
                <p:endSync evt="end" delay="0">
                  <p:rtn val="all"/>
                </p:endSync>
                <p:childTnLst>
                  <p:par>
                    <p:cTn id="27" fill="hold">
                      <p:stCondLst>
                        <p:cond delay="0"/>
                      </p:stCondLst>
                      <p:childTnLst>
                        <p:par>
                          <p:cTn id="28" fill="hold">
                            <p:stCondLst>
                              <p:cond delay="0"/>
                            </p:stCondLst>
                            <p:childTnLst>
                              <p:par>
                                <p:cTn id="29" presetID="8" presetClass="exit" presetSubtype="16" fill="hold" grpId="0" nodeType="clickEffect">
                                  <p:stCondLst>
                                    <p:cond delay="0"/>
                                  </p:stCondLst>
                                  <p:childTnLst>
                                    <p:animEffect transition="out" filter="diamond(in)">
                                      <p:cBhvr>
                                        <p:cTn id="30" dur="2000"/>
                                        <p:tgtEl>
                                          <p:spTgt spid="66584"/>
                                        </p:tgtEl>
                                      </p:cBhvr>
                                    </p:animEffect>
                                    <p:set>
                                      <p:cBhvr>
                                        <p:cTn id="31" dur="1" fill="hold">
                                          <p:stCondLst>
                                            <p:cond delay="1999"/>
                                          </p:stCondLst>
                                        </p:cTn>
                                        <p:tgtEl>
                                          <p:spTgt spid="66584"/>
                                        </p:tgtEl>
                                        <p:attrNameLst>
                                          <p:attrName>style.visibility</p:attrName>
                                        </p:attrNameLst>
                                      </p:cBhvr>
                                      <p:to>
                                        <p:strVal val="hidden"/>
                                      </p:to>
                                    </p:set>
                                  </p:childTnLst>
                                </p:cTn>
                              </p:par>
                            </p:childTnLst>
                          </p:cTn>
                        </p:par>
                      </p:childTnLst>
                    </p:cTn>
                  </p:par>
                </p:childTnLst>
              </p:cTn>
              <p:nextCondLst>
                <p:cond evt="onClick" delay="0">
                  <p:tgtEl>
                    <p:spTgt spid="66584"/>
                  </p:tgtEl>
                </p:cond>
              </p:nextCondLst>
            </p:seq>
            <p:seq concurrent="1" nextAc="seek">
              <p:cTn id="32" restart="whenNotActive" fill="hold" evtFilter="cancelBubble" nodeType="interactiveSeq">
                <p:stCondLst>
                  <p:cond evt="onClick" delay="0">
                    <p:tgtEl>
                      <p:spTgt spid="66579"/>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6579"/>
                                        </p:tgtEl>
                                        <p:attrNameLst>
                                          <p:attrName>ppt_x</p:attrName>
                                        </p:attrNameLst>
                                      </p:cBhvr>
                                      <p:tavLst>
                                        <p:tav tm="0">
                                          <p:val>
                                            <p:strVal val="ppt_x"/>
                                          </p:val>
                                        </p:tav>
                                        <p:tav tm="100000">
                                          <p:val>
                                            <p:strVal val="ppt_x"/>
                                          </p:val>
                                        </p:tav>
                                      </p:tavLst>
                                    </p:anim>
                                    <p:anim calcmode="lin" valueType="num">
                                      <p:cBhvr additive="base">
                                        <p:cTn id="37" dur="500"/>
                                        <p:tgtEl>
                                          <p:spTgt spid="66579"/>
                                        </p:tgtEl>
                                        <p:attrNameLst>
                                          <p:attrName>ppt_y</p:attrName>
                                        </p:attrNameLst>
                                      </p:cBhvr>
                                      <p:tavLst>
                                        <p:tav tm="0">
                                          <p:val>
                                            <p:strVal val="ppt_y"/>
                                          </p:val>
                                        </p:tav>
                                        <p:tav tm="100000">
                                          <p:val>
                                            <p:strVal val="1+ppt_h/2"/>
                                          </p:val>
                                        </p:tav>
                                      </p:tavLst>
                                    </p:anim>
                                    <p:set>
                                      <p:cBhvr>
                                        <p:cTn id="38" dur="1" fill="hold">
                                          <p:stCondLst>
                                            <p:cond delay="499"/>
                                          </p:stCondLst>
                                        </p:cTn>
                                        <p:tgtEl>
                                          <p:spTgt spid="66579"/>
                                        </p:tgtEl>
                                        <p:attrNameLst>
                                          <p:attrName>style.visibility</p:attrName>
                                        </p:attrNameLst>
                                      </p:cBhvr>
                                      <p:to>
                                        <p:strVal val="hidden"/>
                                      </p:to>
                                    </p:set>
                                  </p:childTnLst>
                                </p:cTn>
                              </p:par>
                            </p:childTnLst>
                          </p:cTn>
                        </p:par>
                      </p:childTnLst>
                    </p:cTn>
                  </p:par>
                </p:childTnLst>
              </p:cTn>
              <p:nextCondLst>
                <p:cond evt="onClick" delay="0">
                  <p:tgtEl>
                    <p:spTgt spid="66579"/>
                  </p:tgtEl>
                </p:cond>
              </p:nextCondLst>
            </p:seq>
            <p:seq concurrent="1" nextAc="seek">
              <p:cTn id="39" restart="whenNotActive" fill="hold" evtFilter="cancelBubble" nodeType="interactiveSeq">
                <p:stCondLst>
                  <p:cond evt="onClick" delay="0">
                    <p:tgtEl>
                      <p:spTgt spid="66585"/>
                    </p:tgtEl>
                  </p:cond>
                </p:stCondLst>
                <p:endSync evt="end" delay="0">
                  <p:rtn val="all"/>
                </p:endSync>
                <p:childTnLst>
                  <p:par>
                    <p:cTn id="40" fill="hold">
                      <p:stCondLst>
                        <p:cond delay="0"/>
                      </p:stCondLst>
                      <p:childTnLst>
                        <p:par>
                          <p:cTn id="41" fill="hold">
                            <p:stCondLst>
                              <p:cond delay="0"/>
                            </p:stCondLst>
                            <p:childTnLst>
                              <p:par>
                                <p:cTn id="42" presetID="49" presetClass="exit" presetSubtype="0" accel="100000" fill="hold" grpId="0" nodeType="clickEffect">
                                  <p:stCondLst>
                                    <p:cond delay="0"/>
                                  </p:stCondLst>
                                  <p:childTnLst>
                                    <p:anim calcmode="lin" valueType="num">
                                      <p:cBhvr>
                                        <p:cTn id="43" dur="500"/>
                                        <p:tgtEl>
                                          <p:spTgt spid="66585"/>
                                        </p:tgtEl>
                                        <p:attrNameLst>
                                          <p:attrName>ppt_w</p:attrName>
                                        </p:attrNameLst>
                                      </p:cBhvr>
                                      <p:tavLst>
                                        <p:tav tm="0">
                                          <p:val>
                                            <p:strVal val="ppt_w"/>
                                          </p:val>
                                        </p:tav>
                                        <p:tav tm="100000">
                                          <p:val>
                                            <p:fltVal val="0"/>
                                          </p:val>
                                        </p:tav>
                                      </p:tavLst>
                                    </p:anim>
                                    <p:anim calcmode="lin" valueType="num">
                                      <p:cBhvr>
                                        <p:cTn id="44" dur="500"/>
                                        <p:tgtEl>
                                          <p:spTgt spid="66585"/>
                                        </p:tgtEl>
                                        <p:attrNameLst>
                                          <p:attrName>ppt_h</p:attrName>
                                        </p:attrNameLst>
                                      </p:cBhvr>
                                      <p:tavLst>
                                        <p:tav tm="0">
                                          <p:val>
                                            <p:strVal val="ppt_h"/>
                                          </p:val>
                                        </p:tav>
                                        <p:tav tm="100000">
                                          <p:val>
                                            <p:fltVal val="0"/>
                                          </p:val>
                                        </p:tav>
                                      </p:tavLst>
                                    </p:anim>
                                    <p:anim calcmode="lin" valueType="num">
                                      <p:cBhvr>
                                        <p:cTn id="45" dur="500"/>
                                        <p:tgtEl>
                                          <p:spTgt spid="66585"/>
                                        </p:tgtEl>
                                        <p:attrNameLst>
                                          <p:attrName>style.rotation</p:attrName>
                                        </p:attrNameLst>
                                      </p:cBhvr>
                                      <p:tavLst>
                                        <p:tav tm="0">
                                          <p:val>
                                            <p:fltVal val="0"/>
                                          </p:val>
                                        </p:tav>
                                        <p:tav tm="100000">
                                          <p:val>
                                            <p:fltVal val="360"/>
                                          </p:val>
                                        </p:tav>
                                      </p:tavLst>
                                    </p:anim>
                                    <p:animEffect transition="out" filter="fade">
                                      <p:cBhvr>
                                        <p:cTn id="46" dur="500"/>
                                        <p:tgtEl>
                                          <p:spTgt spid="66585"/>
                                        </p:tgtEl>
                                      </p:cBhvr>
                                    </p:animEffect>
                                    <p:set>
                                      <p:cBhvr>
                                        <p:cTn id="47" dur="1" fill="hold">
                                          <p:stCondLst>
                                            <p:cond delay="499"/>
                                          </p:stCondLst>
                                        </p:cTn>
                                        <p:tgtEl>
                                          <p:spTgt spid="66585"/>
                                        </p:tgtEl>
                                        <p:attrNameLst>
                                          <p:attrName>style.visibility</p:attrName>
                                        </p:attrNameLst>
                                      </p:cBhvr>
                                      <p:to>
                                        <p:strVal val="hidden"/>
                                      </p:to>
                                    </p:set>
                                  </p:childTnLst>
                                </p:cTn>
                              </p:par>
                            </p:childTnLst>
                          </p:cTn>
                        </p:par>
                      </p:childTnLst>
                    </p:cTn>
                  </p:par>
                </p:childTnLst>
              </p:cTn>
              <p:nextCondLst>
                <p:cond evt="onClick" delay="0">
                  <p:tgtEl>
                    <p:spTgt spid="66585"/>
                  </p:tgtEl>
                </p:cond>
              </p:nextCondLst>
            </p:seq>
            <p:seq concurrent="1" nextAc="seek">
              <p:cTn id="48" restart="whenNotActive" fill="hold" evtFilter="cancelBubble" nodeType="interactiveSeq">
                <p:stCondLst>
                  <p:cond evt="onClick" delay="0">
                    <p:tgtEl>
                      <p:spTgt spid="66586"/>
                    </p:tgtEl>
                  </p:cond>
                </p:stCondLst>
                <p:endSync evt="end" delay="0">
                  <p:rtn val="all"/>
                </p:endSync>
                <p:childTnLst>
                  <p:par>
                    <p:cTn id="49" fill="hold">
                      <p:stCondLst>
                        <p:cond delay="0"/>
                      </p:stCondLst>
                      <p:childTnLst>
                        <p:par>
                          <p:cTn id="50" fill="hold">
                            <p:stCondLst>
                              <p:cond delay="0"/>
                            </p:stCondLst>
                            <p:childTnLst>
                              <p:par>
                                <p:cTn id="51" presetID="49" presetClass="exit" presetSubtype="0" accel="100000" fill="hold" grpId="0" nodeType="clickEffect">
                                  <p:stCondLst>
                                    <p:cond delay="0"/>
                                  </p:stCondLst>
                                  <p:childTnLst>
                                    <p:anim calcmode="lin" valueType="num">
                                      <p:cBhvr>
                                        <p:cTn id="52" dur="500"/>
                                        <p:tgtEl>
                                          <p:spTgt spid="66586"/>
                                        </p:tgtEl>
                                        <p:attrNameLst>
                                          <p:attrName>ppt_w</p:attrName>
                                        </p:attrNameLst>
                                      </p:cBhvr>
                                      <p:tavLst>
                                        <p:tav tm="0">
                                          <p:val>
                                            <p:strVal val="ppt_w"/>
                                          </p:val>
                                        </p:tav>
                                        <p:tav tm="100000">
                                          <p:val>
                                            <p:fltVal val="0"/>
                                          </p:val>
                                        </p:tav>
                                      </p:tavLst>
                                    </p:anim>
                                    <p:anim calcmode="lin" valueType="num">
                                      <p:cBhvr>
                                        <p:cTn id="53" dur="500"/>
                                        <p:tgtEl>
                                          <p:spTgt spid="66586"/>
                                        </p:tgtEl>
                                        <p:attrNameLst>
                                          <p:attrName>ppt_h</p:attrName>
                                        </p:attrNameLst>
                                      </p:cBhvr>
                                      <p:tavLst>
                                        <p:tav tm="0">
                                          <p:val>
                                            <p:strVal val="ppt_h"/>
                                          </p:val>
                                        </p:tav>
                                        <p:tav tm="100000">
                                          <p:val>
                                            <p:fltVal val="0"/>
                                          </p:val>
                                        </p:tav>
                                      </p:tavLst>
                                    </p:anim>
                                    <p:anim calcmode="lin" valueType="num">
                                      <p:cBhvr>
                                        <p:cTn id="54" dur="500"/>
                                        <p:tgtEl>
                                          <p:spTgt spid="66586"/>
                                        </p:tgtEl>
                                        <p:attrNameLst>
                                          <p:attrName>style.rotation</p:attrName>
                                        </p:attrNameLst>
                                      </p:cBhvr>
                                      <p:tavLst>
                                        <p:tav tm="0">
                                          <p:val>
                                            <p:fltVal val="0"/>
                                          </p:val>
                                        </p:tav>
                                        <p:tav tm="100000">
                                          <p:val>
                                            <p:fltVal val="360"/>
                                          </p:val>
                                        </p:tav>
                                      </p:tavLst>
                                    </p:anim>
                                    <p:animEffect transition="out" filter="fade">
                                      <p:cBhvr>
                                        <p:cTn id="55" dur="500"/>
                                        <p:tgtEl>
                                          <p:spTgt spid="66586"/>
                                        </p:tgtEl>
                                      </p:cBhvr>
                                    </p:animEffect>
                                    <p:set>
                                      <p:cBhvr>
                                        <p:cTn id="56" dur="1" fill="hold">
                                          <p:stCondLst>
                                            <p:cond delay="499"/>
                                          </p:stCondLst>
                                        </p:cTn>
                                        <p:tgtEl>
                                          <p:spTgt spid="66586"/>
                                        </p:tgtEl>
                                        <p:attrNameLst>
                                          <p:attrName>style.visibility</p:attrName>
                                        </p:attrNameLst>
                                      </p:cBhvr>
                                      <p:to>
                                        <p:strVal val="hidden"/>
                                      </p:to>
                                    </p:set>
                                  </p:childTnLst>
                                </p:cTn>
                              </p:par>
                            </p:childTnLst>
                          </p:cTn>
                        </p:par>
                      </p:childTnLst>
                    </p:cTn>
                  </p:par>
                </p:childTnLst>
              </p:cTn>
              <p:nextCondLst>
                <p:cond evt="onClick" delay="0">
                  <p:tgtEl>
                    <p:spTgt spid="66586"/>
                  </p:tgtEl>
                </p:cond>
              </p:nextCondLst>
            </p:seq>
          </p:childTnLst>
        </p:cTn>
      </p:par>
    </p:tnLst>
    <p:bldLst>
      <p:bldP spid="66579" grpId="0" animBg="1"/>
      <p:bldP spid="66580" grpId="0" animBg="1"/>
      <p:bldP spid="66581" grpId="0" animBg="1"/>
      <p:bldP spid="66582" grpId="0" animBg="1"/>
      <p:bldP spid="66583" grpId="0" animBg="1"/>
      <p:bldP spid="66584" grpId="0" animBg="1"/>
      <p:bldP spid="66585" grpId="0" animBg="1"/>
      <p:bldP spid="6658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ELCOME TO MY CLASS&amp;quot;&quot;/&gt;&lt;property id=&quot;20307&quot; value=&quot;257&quot;/&gt;&lt;/object&gt;&lt;object type=&quot;3&quot; unique_id=&quot;10005&quot;&gt;&lt;property id=&quot;20148&quot; value=&quot;5&quot;/&gt;&lt;property id=&quot;20300&quot; value=&quot;Slide 2&quot;/&gt;&lt;property id=&quot;20307&quot; value=&quot;598&quot;/&gt;&lt;/object&gt;&lt;object type=&quot;3&quot; unique_id=&quot;10006&quot;&gt;&lt;property id=&quot;20148&quot; value=&quot;5&quot;/&gt;&lt;property id=&quot;20300&quot; value=&quot;Slide 3&quot;/&gt;&lt;property id=&quot;20307&quot; value=&quot;607&quot;/&gt;&lt;/object&gt;&lt;object type=&quot;3&quot; unique_id=&quot;10008&quot;&gt;&lt;property id=&quot;20148&quot; value=&quot;5&quot;/&gt;&lt;property id=&quot;20300&quot; value=&quot;Slide 4&quot;/&gt;&lt;property id=&quot;20307&quot; value=&quot;601&quot;/&gt;&lt;/object&gt;&lt;object type=&quot;3&quot; unique_id=&quot;10009&quot;&gt;&lt;property id=&quot;20148&quot; value=&quot;5&quot;/&gt;&lt;property id=&quot;20300&quot; value=&quot;Slide 5&quot;/&gt;&lt;property id=&quot;20307&quot; value=&quot;602&quot;/&gt;&lt;/object&gt;&lt;object type=&quot;3&quot; unique_id=&quot;10010&quot;&gt;&lt;property id=&quot;20148&quot; value=&quot;5&quot;/&gt;&lt;property id=&quot;20300&quot; value=&quot;Slide 6&quot;/&gt;&lt;property id=&quot;20307&quot; value=&quot;603&quot;/&gt;&lt;/object&gt;&lt;object type=&quot;3&quot; unique_id=&quot;10011&quot;&gt;&lt;property id=&quot;20148&quot; value=&quot;5&quot;/&gt;&lt;property id=&quot;20300&quot; value=&quot;Slide 7&quot;/&gt;&lt;property id=&quot;20307&quot; value=&quot;604&quot;/&gt;&lt;/object&gt;&lt;object type=&quot;3&quot; unique_id=&quot;10012&quot;&gt;&lt;property id=&quot;20148&quot; value=&quot;5&quot;/&gt;&lt;property id=&quot;20300&quot; value=&quot;Slide 8&quot;/&gt;&lt;property id=&quot;20307&quot; value=&quot;605&quot;/&gt;&lt;/object&gt;&lt;object type=&quot;3&quot; unique_id=&quot;10013&quot;&gt;&lt;property id=&quot;20148&quot; value=&quot;5&quot;/&gt;&lt;property id=&quot;20300&quot; value=&quot;Slide 9&quot;/&gt;&lt;property id=&quot;20307&quot; value=&quot;609&quot;/&gt;&lt;/object&gt;&lt;object type=&quot;3&quot; unique_id=&quot;10014&quot;&gt;&lt;property id=&quot;20148&quot; value=&quot;5&quot;/&gt;&lt;property id=&quot;20300&quot; value=&quot;Slide 10&quot;/&gt;&lt;property id=&quot;20307&quot; value=&quot;606&quot;/&gt;&lt;/object&gt;&lt;object type=&quot;3&quot; unique_id=&quot;10015&quot;&gt;&lt;property id=&quot;20148&quot; value=&quot;5&quot;/&gt;&lt;property id=&quot;20300&quot; value=&quot;Slide 11&quot;/&gt;&lt;property id=&quot;20307&quot; value=&quot;617&quot;/&gt;&lt;/object&gt;&lt;object type=&quot;3&quot; unique_id=&quot;10016&quot;&gt;&lt;property id=&quot;20148&quot; value=&quot;5&quot;/&gt;&lt;property id=&quot;20300&quot; value=&quot;Slide 12&quot;/&gt;&lt;property id=&quot;20307&quot; value=&quot;618&quot;/&gt;&lt;/object&gt;&lt;object type=&quot;3&quot; unique_id=&quot;10017&quot;&gt;&lt;property id=&quot;20148&quot; value=&quot;5&quot;/&gt;&lt;property id=&quot;20300&quot; value=&quot;Slide 13&quot;/&gt;&lt;property id=&quot;20307&quot; value=&quot;619&quot;/&gt;&lt;/object&gt;&lt;object type=&quot;3&quot; unique_id=&quot;10018&quot;&gt;&lt;property id=&quot;20148&quot; value=&quot;5&quot;/&gt;&lt;property id=&quot;20300&quot; value=&quot;Slide 14&quot;/&gt;&lt;property id=&quot;20307&quot; value=&quot;620&quot;/&gt;&lt;/object&gt;&lt;object type=&quot;3&quot; unique_id=&quot;10019&quot;&gt;&lt;property id=&quot;20148&quot; value=&quot;5&quot;/&gt;&lt;property id=&quot;20300&quot; value=&quot;Slide 15&quot;/&gt;&lt;property id=&quot;20307&quot; value=&quot;621&quot;/&gt;&lt;/object&gt;&lt;object type=&quot;3&quot; unique_id=&quot;10020&quot;&gt;&lt;property id=&quot;20148&quot; value=&quot;5&quot;/&gt;&lt;property id=&quot;20300&quot; value=&quot;Slide 16&quot;/&gt;&lt;property id=&quot;20307&quot; value=&quot;623&quot;/&gt;&lt;/object&gt;&lt;object type=&quot;3&quot; unique_id=&quot;10021&quot;&gt;&lt;property id=&quot;20148&quot; value=&quot;5&quot;/&gt;&lt;property id=&quot;20300&quot; value=&quot;Slide 17&quot;/&gt;&lt;property id=&quot;20307&quot; value=&quot;622&quot;/&gt;&lt;/object&gt;&lt;object type=&quot;3&quot; unique_id=&quot;10022&quot;&gt;&lt;property id=&quot;20148&quot; value=&quot;5&quot;/&gt;&lt;property id=&quot;20300&quot; value=&quot;Slide 18&quot;/&gt;&lt;property id=&quot;20307&quot; value=&quot;611&quot;/&gt;&lt;/object&gt;&lt;object type=&quot;3&quot; unique_id=&quot;10023&quot;&gt;&lt;property id=&quot;20148&quot; value=&quot;5&quot;/&gt;&lt;property id=&quot;20300&quot; value=&quot;Slide 19&quot;/&gt;&lt;property id=&quot;20307&quot; value=&quot;612&quot;/&gt;&lt;/object&gt;&lt;object type=&quot;3&quot; unique_id=&quot;10024&quot;&gt;&lt;property id=&quot;20148&quot; value=&quot;5&quot;/&gt;&lt;property id=&quot;20300&quot; value=&quot;Slide 20&quot;/&gt;&lt;property id=&quot;20307&quot; value=&quot;624&quot;/&gt;&lt;/object&gt;&lt;object type=&quot;3&quot; unique_id=&quot;10025&quot;&gt;&lt;property id=&quot;20148&quot; value=&quot;5&quot;/&gt;&lt;property id=&quot;20300&quot; value=&quot;Slide 21&quot;/&gt;&lt;property id=&quot;20307&quot; value=&quot;45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716</Words>
  <Application>Microsoft Office PowerPoint</Application>
  <PresentationFormat>On-screen Show (4:3)</PresentationFormat>
  <Paragraphs>167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WELCOME TO MY CLASS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MY CLASS</dc:title>
  <dc:creator>Mr</dc:creator>
  <cp:lastModifiedBy>Admin</cp:lastModifiedBy>
  <cp:revision>236</cp:revision>
  <dcterms:created xsi:type="dcterms:W3CDTF">2015-08-01T15:00:19Z</dcterms:created>
  <dcterms:modified xsi:type="dcterms:W3CDTF">2018-01-23T08:11:01Z</dcterms:modified>
</cp:coreProperties>
</file>